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1" r:id="rId2"/>
    <p:sldMasterId id="2147483673" r:id="rId3"/>
  </p:sldMasterIdLst>
  <p:notesMasterIdLst>
    <p:notesMasterId r:id="rId16"/>
  </p:notesMasterIdLst>
  <p:sldIdLst>
    <p:sldId id="257" r:id="rId4"/>
    <p:sldId id="263" r:id="rId5"/>
    <p:sldId id="266" r:id="rId6"/>
    <p:sldId id="264" r:id="rId7"/>
    <p:sldId id="265" r:id="rId8"/>
    <p:sldId id="274" r:id="rId9"/>
    <p:sldId id="268" r:id="rId10"/>
    <p:sldId id="275" r:id="rId11"/>
    <p:sldId id="269" r:id="rId12"/>
    <p:sldId id="270" r:id="rId13"/>
    <p:sldId id="276" r:id="rId14"/>
    <p:sldId id="272" r:id="rId15"/>
  </p:sldIdLst>
  <p:sldSz cx="10460038" cy="7561263"/>
  <p:notesSz cx="6350000" cy="9474200"/>
  <p:defaultTextStyle>
    <a:defPPr>
      <a:defRPr lang="en-GB"/>
    </a:defPPr>
    <a:lvl1pPr algn="l" rtl="0" fontAlgn="base">
      <a:spcBef>
        <a:spcPct val="0"/>
      </a:spcBef>
      <a:spcAft>
        <a:spcPct val="0"/>
      </a:spcAft>
      <a:defRPr sz="3000" kern="1200">
        <a:solidFill>
          <a:srgbClr val="E3284A"/>
        </a:solidFill>
        <a:latin typeface="Arial" charset="0"/>
        <a:ea typeface="+mn-ea"/>
        <a:cs typeface="+mn-cs"/>
      </a:defRPr>
    </a:lvl1pPr>
    <a:lvl2pPr marL="457200" algn="l" rtl="0" fontAlgn="base">
      <a:spcBef>
        <a:spcPct val="0"/>
      </a:spcBef>
      <a:spcAft>
        <a:spcPct val="0"/>
      </a:spcAft>
      <a:defRPr sz="3000" kern="1200">
        <a:solidFill>
          <a:srgbClr val="E3284A"/>
        </a:solidFill>
        <a:latin typeface="Arial" charset="0"/>
        <a:ea typeface="+mn-ea"/>
        <a:cs typeface="+mn-cs"/>
      </a:defRPr>
    </a:lvl2pPr>
    <a:lvl3pPr marL="914400" algn="l" rtl="0" fontAlgn="base">
      <a:spcBef>
        <a:spcPct val="0"/>
      </a:spcBef>
      <a:spcAft>
        <a:spcPct val="0"/>
      </a:spcAft>
      <a:defRPr sz="3000" kern="1200">
        <a:solidFill>
          <a:srgbClr val="E3284A"/>
        </a:solidFill>
        <a:latin typeface="Arial" charset="0"/>
        <a:ea typeface="+mn-ea"/>
        <a:cs typeface="+mn-cs"/>
      </a:defRPr>
    </a:lvl3pPr>
    <a:lvl4pPr marL="1371600" algn="l" rtl="0" fontAlgn="base">
      <a:spcBef>
        <a:spcPct val="0"/>
      </a:spcBef>
      <a:spcAft>
        <a:spcPct val="0"/>
      </a:spcAft>
      <a:defRPr sz="3000" kern="1200">
        <a:solidFill>
          <a:srgbClr val="E3284A"/>
        </a:solidFill>
        <a:latin typeface="Arial" charset="0"/>
        <a:ea typeface="+mn-ea"/>
        <a:cs typeface="+mn-cs"/>
      </a:defRPr>
    </a:lvl4pPr>
    <a:lvl5pPr marL="1828800" algn="l" rtl="0" fontAlgn="base">
      <a:spcBef>
        <a:spcPct val="0"/>
      </a:spcBef>
      <a:spcAft>
        <a:spcPct val="0"/>
      </a:spcAft>
      <a:defRPr sz="3000" kern="1200">
        <a:solidFill>
          <a:srgbClr val="E3284A"/>
        </a:solidFill>
        <a:latin typeface="Arial" charset="0"/>
        <a:ea typeface="+mn-ea"/>
        <a:cs typeface="+mn-cs"/>
      </a:defRPr>
    </a:lvl5pPr>
    <a:lvl6pPr marL="2286000" algn="l" defTabSz="914400" rtl="0" eaLnBrk="1" latinLnBrk="0" hangingPunct="1">
      <a:defRPr sz="3000" kern="1200">
        <a:solidFill>
          <a:srgbClr val="E3284A"/>
        </a:solidFill>
        <a:latin typeface="Arial" charset="0"/>
        <a:ea typeface="+mn-ea"/>
        <a:cs typeface="+mn-cs"/>
      </a:defRPr>
    </a:lvl6pPr>
    <a:lvl7pPr marL="2743200" algn="l" defTabSz="914400" rtl="0" eaLnBrk="1" latinLnBrk="0" hangingPunct="1">
      <a:defRPr sz="3000" kern="1200">
        <a:solidFill>
          <a:srgbClr val="E3284A"/>
        </a:solidFill>
        <a:latin typeface="Arial" charset="0"/>
        <a:ea typeface="+mn-ea"/>
        <a:cs typeface="+mn-cs"/>
      </a:defRPr>
    </a:lvl7pPr>
    <a:lvl8pPr marL="3200400" algn="l" defTabSz="914400" rtl="0" eaLnBrk="1" latinLnBrk="0" hangingPunct="1">
      <a:defRPr sz="3000" kern="1200">
        <a:solidFill>
          <a:srgbClr val="E3284A"/>
        </a:solidFill>
        <a:latin typeface="Arial" charset="0"/>
        <a:ea typeface="+mn-ea"/>
        <a:cs typeface="+mn-cs"/>
      </a:defRPr>
    </a:lvl8pPr>
    <a:lvl9pPr marL="3657600" algn="l" defTabSz="914400" rtl="0" eaLnBrk="1" latinLnBrk="0" hangingPunct="1">
      <a:defRPr sz="3000" kern="1200">
        <a:solidFill>
          <a:srgbClr val="E3284A"/>
        </a:solidFill>
        <a:latin typeface="Arial" charset="0"/>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2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284A"/>
    <a:srgbClr val="EF6820"/>
    <a:srgbClr val="9FAA00"/>
    <a:srgbClr val="5C705E"/>
    <a:srgbClr val="00AFAD"/>
    <a:srgbClr val="00B1EA"/>
    <a:srgbClr val="856FB3"/>
    <a:srgbClr val="D60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96" autoAdjust="0"/>
    <p:restoredTop sz="94724" autoAdjust="0"/>
  </p:normalViewPr>
  <p:slideViewPr>
    <p:cSldViewPr>
      <p:cViewPr varScale="1">
        <p:scale>
          <a:sx n="59" d="100"/>
          <a:sy n="59" d="100"/>
        </p:scale>
        <p:origin x="300" y="60"/>
      </p:cViewPr>
      <p:guideLst>
        <p:guide orient="horz" pos="2381"/>
        <p:guide pos="329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2F8898-1A0D-4234-AC14-983EA3C5CEDC}" type="doc">
      <dgm:prSet loTypeId="urn:microsoft.com/office/officeart/2005/8/layout/venn1" loCatId="relationship" qsTypeId="urn:microsoft.com/office/officeart/2005/8/quickstyle/3d3" qsCatId="3D" csTypeId="urn:microsoft.com/office/officeart/2005/8/colors/accent3_3" csCatId="accent3" phldr="1"/>
      <dgm:spPr/>
    </dgm:pt>
    <dgm:pt modelId="{8FD7CEC7-6F0A-4B78-983D-AFE51E339869}">
      <dgm:prSet phldrT="[Text]"/>
      <dgm:spPr>
        <a:solidFill>
          <a:schemeClr val="bg1">
            <a:lumMod val="65000"/>
            <a:alpha val="50000"/>
          </a:schemeClr>
        </a:solidFill>
        <a:effectLst>
          <a:outerShdw blurRad="50800" dist="50800" dir="5400000" algn="ctr" rotWithShape="0">
            <a:schemeClr val="bg1">
              <a:lumMod val="75000"/>
            </a:schemeClr>
          </a:outerShdw>
        </a:effectLst>
      </dgm:spPr>
      <dgm:t>
        <a:bodyPr/>
        <a:lstStyle/>
        <a:p>
          <a:r>
            <a:rPr lang="en-GB" dirty="0" smtClean="0"/>
            <a:t>Enact  </a:t>
          </a:r>
          <a:r>
            <a:rPr lang="en-GB" dirty="0" smtClean="0"/>
            <a:t>knowledge; data, inspection reports, etc.</a:t>
          </a:r>
          <a:endParaRPr lang="en-GB" dirty="0"/>
        </a:p>
      </dgm:t>
    </dgm:pt>
    <dgm:pt modelId="{C42332FD-1181-4737-B503-CA7227B5EC46}" type="parTrans" cxnId="{BBF0BFCC-B691-4DB3-991E-486B964334FD}">
      <dgm:prSet/>
      <dgm:spPr/>
      <dgm:t>
        <a:bodyPr/>
        <a:lstStyle/>
        <a:p>
          <a:endParaRPr lang="en-GB"/>
        </a:p>
      </dgm:t>
    </dgm:pt>
    <dgm:pt modelId="{50B89EE5-64AF-4B06-9C75-55DEA7B92213}" type="sibTrans" cxnId="{BBF0BFCC-B691-4DB3-991E-486B964334FD}">
      <dgm:prSet/>
      <dgm:spPr/>
      <dgm:t>
        <a:bodyPr/>
        <a:lstStyle/>
        <a:p>
          <a:endParaRPr lang="en-GB"/>
        </a:p>
      </dgm:t>
    </dgm:pt>
    <dgm:pt modelId="{D286CE8F-5958-4BCA-8412-8FAA966FD2DB}">
      <dgm:prSet phldrT="[Text]"/>
      <dgm:spPr>
        <a:solidFill>
          <a:schemeClr val="bg1">
            <a:lumMod val="75000"/>
            <a:alpha val="50000"/>
          </a:schemeClr>
        </a:solidFill>
      </dgm:spPr>
      <dgm:t>
        <a:bodyPr/>
        <a:lstStyle/>
        <a:p>
          <a:endParaRPr lang="en-GB" dirty="0" smtClean="0"/>
        </a:p>
        <a:p>
          <a:r>
            <a:rPr lang="en-GB" dirty="0" smtClean="0"/>
            <a:t>Encode  knowledge; deciding what is relevant </a:t>
          </a:r>
          <a:endParaRPr lang="en-GB" dirty="0"/>
        </a:p>
      </dgm:t>
    </dgm:pt>
    <dgm:pt modelId="{E7896E71-E1B8-47F9-B2F4-B49A9E3723D0}" type="parTrans" cxnId="{DBDEB241-14A7-403D-B4CB-EDCA1561273E}">
      <dgm:prSet/>
      <dgm:spPr/>
      <dgm:t>
        <a:bodyPr/>
        <a:lstStyle/>
        <a:p>
          <a:endParaRPr lang="en-GB"/>
        </a:p>
      </dgm:t>
    </dgm:pt>
    <dgm:pt modelId="{19E2B749-06F9-44C7-8462-3089832C2F37}" type="sibTrans" cxnId="{DBDEB241-14A7-403D-B4CB-EDCA1561273E}">
      <dgm:prSet/>
      <dgm:spPr/>
      <dgm:t>
        <a:bodyPr/>
        <a:lstStyle/>
        <a:p>
          <a:endParaRPr lang="en-GB"/>
        </a:p>
      </dgm:t>
    </dgm:pt>
    <dgm:pt modelId="{AD2BB0CF-AEE1-44E6-8142-AC28BC72C347}">
      <dgm:prSet phldrT="[Text]"/>
      <dgm:spPr>
        <a:solidFill>
          <a:schemeClr val="bg1">
            <a:lumMod val="65000"/>
            <a:alpha val="50000"/>
          </a:schemeClr>
        </a:solidFill>
      </dgm:spPr>
      <dgm:t>
        <a:bodyPr/>
        <a:lstStyle/>
        <a:p>
          <a:r>
            <a:rPr lang="en-GB" dirty="0" smtClean="0"/>
            <a:t>Embody  knowledge</a:t>
          </a:r>
          <a:endParaRPr lang="en-GB" dirty="0"/>
        </a:p>
      </dgm:t>
    </dgm:pt>
    <dgm:pt modelId="{706A0E18-A64C-469A-923E-A6E625650539}" type="parTrans" cxnId="{D21A8776-FBE2-488B-BDA8-7890167E603B}">
      <dgm:prSet/>
      <dgm:spPr/>
      <dgm:t>
        <a:bodyPr/>
        <a:lstStyle/>
        <a:p>
          <a:endParaRPr lang="en-GB"/>
        </a:p>
      </dgm:t>
    </dgm:pt>
    <dgm:pt modelId="{E1D4AF6B-7C3E-4FB1-9633-9FDE7F4BAFC3}" type="sibTrans" cxnId="{D21A8776-FBE2-488B-BDA8-7890167E603B}">
      <dgm:prSet/>
      <dgm:spPr/>
      <dgm:t>
        <a:bodyPr/>
        <a:lstStyle/>
        <a:p>
          <a:endParaRPr lang="en-GB"/>
        </a:p>
      </dgm:t>
    </dgm:pt>
    <dgm:pt modelId="{39CD25BE-CCAF-486D-852A-DCEDFB294B58}" type="pres">
      <dgm:prSet presAssocID="{E12F8898-1A0D-4234-AC14-983EA3C5CEDC}" presName="compositeShape" presStyleCnt="0">
        <dgm:presLayoutVars>
          <dgm:chMax val="7"/>
          <dgm:dir/>
          <dgm:resizeHandles val="exact"/>
        </dgm:presLayoutVars>
      </dgm:prSet>
      <dgm:spPr/>
    </dgm:pt>
    <dgm:pt modelId="{762B5CA1-CF3A-483E-B155-3EDEAD5C0A3E}" type="pres">
      <dgm:prSet presAssocID="{8FD7CEC7-6F0A-4B78-983D-AFE51E339869}" presName="circ1" presStyleLbl="vennNode1" presStyleIdx="0" presStyleCnt="3" custScaleX="141068" custLinFactNeighborX="22336" custLinFactNeighborY="7694"/>
      <dgm:spPr/>
      <dgm:t>
        <a:bodyPr/>
        <a:lstStyle/>
        <a:p>
          <a:endParaRPr lang="en-GB"/>
        </a:p>
      </dgm:t>
    </dgm:pt>
    <dgm:pt modelId="{04F339ED-1FF1-4F31-A6FE-3F416E5FE38E}" type="pres">
      <dgm:prSet presAssocID="{8FD7CEC7-6F0A-4B78-983D-AFE51E339869}" presName="circ1Tx" presStyleLbl="revTx" presStyleIdx="0" presStyleCnt="0">
        <dgm:presLayoutVars>
          <dgm:chMax val="0"/>
          <dgm:chPref val="0"/>
          <dgm:bulletEnabled val="1"/>
        </dgm:presLayoutVars>
      </dgm:prSet>
      <dgm:spPr/>
      <dgm:t>
        <a:bodyPr/>
        <a:lstStyle/>
        <a:p>
          <a:endParaRPr lang="en-GB"/>
        </a:p>
      </dgm:t>
    </dgm:pt>
    <dgm:pt modelId="{11D4B5F2-D7AC-4D7D-A07E-8313AA7A790E}" type="pres">
      <dgm:prSet presAssocID="{D286CE8F-5958-4BCA-8412-8FAA966FD2DB}" presName="circ2" presStyleLbl="vennNode1" presStyleIdx="1" presStyleCnt="3" custScaleX="152683"/>
      <dgm:spPr/>
      <dgm:t>
        <a:bodyPr/>
        <a:lstStyle/>
        <a:p>
          <a:endParaRPr lang="en-GB"/>
        </a:p>
      </dgm:t>
    </dgm:pt>
    <dgm:pt modelId="{9F74A218-5394-4A42-A7E0-8E4EF85C0F4B}" type="pres">
      <dgm:prSet presAssocID="{D286CE8F-5958-4BCA-8412-8FAA966FD2DB}" presName="circ2Tx" presStyleLbl="revTx" presStyleIdx="0" presStyleCnt="0">
        <dgm:presLayoutVars>
          <dgm:chMax val="0"/>
          <dgm:chPref val="0"/>
          <dgm:bulletEnabled val="1"/>
        </dgm:presLayoutVars>
      </dgm:prSet>
      <dgm:spPr/>
      <dgm:t>
        <a:bodyPr/>
        <a:lstStyle/>
        <a:p>
          <a:endParaRPr lang="en-GB"/>
        </a:p>
      </dgm:t>
    </dgm:pt>
    <dgm:pt modelId="{2BBDC73C-94EE-43CD-B8A4-4DF21369E9D2}" type="pres">
      <dgm:prSet presAssocID="{AD2BB0CF-AEE1-44E6-8142-AC28BC72C347}" presName="circ3" presStyleLbl="vennNode1" presStyleIdx="2" presStyleCnt="3" custScaleX="79072" custLinFactNeighborX="-12571" custLinFactNeighborY="43761"/>
      <dgm:spPr/>
      <dgm:t>
        <a:bodyPr/>
        <a:lstStyle/>
        <a:p>
          <a:endParaRPr lang="en-GB"/>
        </a:p>
      </dgm:t>
    </dgm:pt>
    <dgm:pt modelId="{285F950D-1555-4141-9CF2-CF74DF1B9478}" type="pres">
      <dgm:prSet presAssocID="{AD2BB0CF-AEE1-44E6-8142-AC28BC72C347}" presName="circ3Tx" presStyleLbl="revTx" presStyleIdx="0" presStyleCnt="0">
        <dgm:presLayoutVars>
          <dgm:chMax val="0"/>
          <dgm:chPref val="0"/>
          <dgm:bulletEnabled val="1"/>
        </dgm:presLayoutVars>
      </dgm:prSet>
      <dgm:spPr/>
      <dgm:t>
        <a:bodyPr/>
        <a:lstStyle/>
        <a:p>
          <a:endParaRPr lang="en-GB"/>
        </a:p>
      </dgm:t>
    </dgm:pt>
  </dgm:ptLst>
  <dgm:cxnLst>
    <dgm:cxn modelId="{DBDEB241-14A7-403D-B4CB-EDCA1561273E}" srcId="{E12F8898-1A0D-4234-AC14-983EA3C5CEDC}" destId="{D286CE8F-5958-4BCA-8412-8FAA966FD2DB}" srcOrd="1" destOrd="0" parTransId="{E7896E71-E1B8-47F9-B2F4-B49A9E3723D0}" sibTransId="{19E2B749-06F9-44C7-8462-3089832C2F37}"/>
    <dgm:cxn modelId="{A194D812-744D-42D4-B811-F74A60F99F1C}" type="presOf" srcId="{8FD7CEC7-6F0A-4B78-983D-AFE51E339869}" destId="{762B5CA1-CF3A-483E-B155-3EDEAD5C0A3E}" srcOrd="0" destOrd="0" presId="urn:microsoft.com/office/officeart/2005/8/layout/venn1"/>
    <dgm:cxn modelId="{0BA04B26-3D83-4D3D-8B4E-E412CC5E7C54}" type="presOf" srcId="{AD2BB0CF-AEE1-44E6-8142-AC28BC72C347}" destId="{285F950D-1555-4141-9CF2-CF74DF1B9478}" srcOrd="1" destOrd="0" presId="urn:microsoft.com/office/officeart/2005/8/layout/venn1"/>
    <dgm:cxn modelId="{5625F9BE-68E5-48F0-AE2F-F27148423958}" type="presOf" srcId="{8FD7CEC7-6F0A-4B78-983D-AFE51E339869}" destId="{04F339ED-1FF1-4F31-A6FE-3F416E5FE38E}" srcOrd="1" destOrd="0" presId="urn:microsoft.com/office/officeart/2005/8/layout/venn1"/>
    <dgm:cxn modelId="{BBF0BFCC-B691-4DB3-991E-486B964334FD}" srcId="{E12F8898-1A0D-4234-AC14-983EA3C5CEDC}" destId="{8FD7CEC7-6F0A-4B78-983D-AFE51E339869}" srcOrd="0" destOrd="0" parTransId="{C42332FD-1181-4737-B503-CA7227B5EC46}" sibTransId="{50B89EE5-64AF-4B06-9C75-55DEA7B92213}"/>
    <dgm:cxn modelId="{B2346B1E-79EA-4D7A-BE56-0786C09FA541}" type="presOf" srcId="{E12F8898-1A0D-4234-AC14-983EA3C5CEDC}" destId="{39CD25BE-CCAF-486D-852A-DCEDFB294B58}" srcOrd="0" destOrd="0" presId="urn:microsoft.com/office/officeart/2005/8/layout/venn1"/>
    <dgm:cxn modelId="{5ACF95FE-F279-428D-8948-7083958A7D7E}" type="presOf" srcId="{D286CE8F-5958-4BCA-8412-8FAA966FD2DB}" destId="{9F74A218-5394-4A42-A7E0-8E4EF85C0F4B}" srcOrd="1" destOrd="0" presId="urn:microsoft.com/office/officeart/2005/8/layout/venn1"/>
    <dgm:cxn modelId="{D21A8776-FBE2-488B-BDA8-7890167E603B}" srcId="{E12F8898-1A0D-4234-AC14-983EA3C5CEDC}" destId="{AD2BB0CF-AEE1-44E6-8142-AC28BC72C347}" srcOrd="2" destOrd="0" parTransId="{706A0E18-A64C-469A-923E-A6E625650539}" sibTransId="{E1D4AF6B-7C3E-4FB1-9633-9FDE7F4BAFC3}"/>
    <dgm:cxn modelId="{4FEDDF50-3BC8-499C-93AA-659B35F93FF8}" type="presOf" srcId="{AD2BB0CF-AEE1-44E6-8142-AC28BC72C347}" destId="{2BBDC73C-94EE-43CD-B8A4-4DF21369E9D2}" srcOrd="0" destOrd="0" presId="urn:microsoft.com/office/officeart/2005/8/layout/venn1"/>
    <dgm:cxn modelId="{F04B670E-41CE-46E0-A92F-68A56EF01B49}" type="presOf" srcId="{D286CE8F-5958-4BCA-8412-8FAA966FD2DB}" destId="{11D4B5F2-D7AC-4D7D-A07E-8313AA7A790E}" srcOrd="0" destOrd="0" presId="urn:microsoft.com/office/officeart/2005/8/layout/venn1"/>
    <dgm:cxn modelId="{43DB0187-A95D-496A-AF11-B66ABFD70EA0}" type="presParOf" srcId="{39CD25BE-CCAF-486D-852A-DCEDFB294B58}" destId="{762B5CA1-CF3A-483E-B155-3EDEAD5C0A3E}" srcOrd="0" destOrd="0" presId="urn:microsoft.com/office/officeart/2005/8/layout/venn1"/>
    <dgm:cxn modelId="{B0A50DD4-EEE0-4A17-9CF2-D5FBCA656D7E}" type="presParOf" srcId="{39CD25BE-CCAF-486D-852A-DCEDFB294B58}" destId="{04F339ED-1FF1-4F31-A6FE-3F416E5FE38E}" srcOrd="1" destOrd="0" presId="urn:microsoft.com/office/officeart/2005/8/layout/venn1"/>
    <dgm:cxn modelId="{A37A99C8-CEA1-4F19-89BD-A95CF32073D4}" type="presParOf" srcId="{39CD25BE-CCAF-486D-852A-DCEDFB294B58}" destId="{11D4B5F2-D7AC-4D7D-A07E-8313AA7A790E}" srcOrd="2" destOrd="0" presId="urn:microsoft.com/office/officeart/2005/8/layout/venn1"/>
    <dgm:cxn modelId="{726B3AB3-8C45-460D-B86A-0DEE4AC15CDC}" type="presParOf" srcId="{39CD25BE-CCAF-486D-852A-DCEDFB294B58}" destId="{9F74A218-5394-4A42-A7E0-8E4EF85C0F4B}" srcOrd="3" destOrd="0" presId="urn:microsoft.com/office/officeart/2005/8/layout/venn1"/>
    <dgm:cxn modelId="{AD3A587F-F712-4E8D-B2FB-97FC45D51452}" type="presParOf" srcId="{39CD25BE-CCAF-486D-852A-DCEDFB294B58}" destId="{2BBDC73C-94EE-43CD-B8A4-4DF21369E9D2}" srcOrd="4" destOrd="0" presId="urn:microsoft.com/office/officeart/2005/8/layout/venn1"/>
    <dgm:cxn modelId="{BA78CC14-5263-418F-8EE0-941673E905B3}" type="presParOf" srcId="{39CD25BE-CCAF-486D-852A-DCEDFB294B58}" destId="{285F950D-1555-4141-9CF2-CF74DF1B947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3C96AB-3DA4-4508-8606-E391E286346E}" type="doc">
      <dgm:prSet loTypeId="urn:microsoft.com/office/officeart/2005/8/layout/balance1" loCatId="relationship" qsTypeId="urn:microsoft.com/office/officeart/2005/8/quickstyle/3d7" qsCatId="3D" csTypeId="urn:microsoft.com/office/officeart/2005/8/colors/accent1_2" csCatId="accent1" phldr="1"/>
      <dgm:spPr/>
      <dgm:t>
        <a:bodyPr/>
        <a:lstStyle/>
        <a:p>
          <a:endParaRPr lang="en-GB"/>
        </a:p>
      </dgm:t>
    </dgm:pt>
    <dgm:pt modelId="{4BA7ABC1-6228-4237-AFE7-8987E0217AB7}">
      <dgm:prSet phldrT="[Text]" custT="1"/>
      <dgm:spPr>
        <a:solidFill>
          <a:schemeClr val="bg1">
            <a:lumMod val="50000"/>
            <a:alpha val="90000"/>
          </a:schemeClr>
        </a:solidFill>
      </dgm:spPr>
      <dgm:t>
        <a:bodyPr/>
        <a:lstStyle/>
        <a:p>
          <a:r>
            <a:rPr lang="en-GB" sz="2000" dirty="0" smtClean="0"/>
            <a:t>The ability to convince: to be credible</a:t>
          </a:r>
          <a:endParaRPr lang="en-GB" sz="2000" dirty="0"/>
        </a:p>
      </dgm:t>
    </dgm:pt>
    <dgm:pt modelId="{27100694-A258-434D-B3DA-D43B4168B223}" type="parTrans" cxnId="{B002EC65-8CD0-48A9-9CC3-B272EDCC0238}">
      <dgm:prSet/>
      <dgm:spPr/>
      <dgm:t>
        <a:bodyPr/>
        <a:lstStyle/>
        <a:p>
          <a:endParaRPr lang="en-GB"/>
        </a:p>
      </dgm:t>
    </dgm:pt>
    <dgm:pt modelId="{69B3DB0C-1D79-4F7D-9ABE-E4E97620366F}" type="sibTrans" cxnId="{B002EC65-8CD0-48A9-9CC3-B272EDCC0238}">
      <dgm:prSet/>
      <dgm:spPr/>
      <dgm:t>
        <a:bodyPr/>
        <a:lstStyle/>
        <a:p>
          <a:endParaRPr lang="en-GB"/>
        </a:p>
      </dgm:t>
    </dgm:pt>
    <dgm:pt modelId="{3CA2C708-0856-49EC-9EB6-DCBFB2E256F9}">
      <dgm:prSet phldrT="[Text]"/>
      <dgm:spPr>
        <a:solidFill>
          <a:schemeClr val="bg1">
            <a:lumMod val="65000"/>
          </a:schemeClr>
        </a:solidFill>
      </dgm:spPr>
      <dgm:t>
        <a:bodyPr/>
        <a:lstStyle/>
        <a:p>
          <a:r>
            <a:rPr lang="en-GB" dirty="0" err="1" smtClean="0"/>
            <a:t>Proxmity</a:t>
          </a:r>
          <a:r>
            <a:rPr lang="en-GB" dirty="0" smtClean="0"/>
            <a:t> but ‘not capture’</a:t>
          </a:r>
          <a:endParaRPr lang="en-GB" dirty="0"/>
        </a:p>
      </dgm:t>
    </dgm:pt>
    <dgm:pt modelId="{A984DCD8-77FB-47A9-9567-76A5BAC36F17}" type="parTrans" cxnId="{A0FE58EE-59B4-4118-AB12-CFC4DEA54232}">
      <dgm:prSet/>
      <dgm:spPr/>
      <dgm:t>
        <a:bodyPr/>
        <a:lstStyle/>
        <a:p>
          <a:endParaRPr lang="en-GB"/>
        </a:p>
      </dgm:t>
    </dgm:pt>
    <dgm:pt modelId="{E376499D-E5A3-4A1F-BA74-6A376A54E346}" type="sibTrans" cxnId="{A0FE58EE-59B4-4118-AB12-CFC4DEA54232}">
      <dgm:prSet/>
      <dgm:spPr/>
      <dgm:t>
        <a:bodyPr/>
        <a:lstStyle/>
        <a:p>
          <a:endParaRPr lang="en-GB"/>
        </a:p>
      </dgm:t>
    </dgm:pt>
    <dgm:pt modelId="{03B77BFB-BF67-4046-8105-170524B9DF65}">
      <dgm:prSet phldrT="[Text]" custT="1"/>
      <dgm:spPr>
        <a:solidFill>
          <a:schemeClr val="bg1">
            <a:lumMod val="50000"/>
          </a:schemeClr>
        </a:solidFill>
      </dgm:spPr>
      <dgm:t>
        <a:bodyPr/>
        <a:lstStyle/>
        <a:p>
          <a:r>
            <a:rPr lang="en-GB" sz="1800" dirty="0" smtClean="0"/>
            <a:t>School knowledge</a:t>
          </a:r>
          <a:endParaRPr lang="en-GB" sz="1800" dirty="0"/>
        </a:p>
      </dgm:t>
    </dgm:pt>
    <dgm:pt modelId="{42E8FE17-141E-4154-8055-FD440E0E32D3}" type="parTrans" cxnId="{E5618B6E-6F5A-4DCD-8A1A-07773F140A93}">
      <dgm:prSet/>
      <dgm:spPr/>
      <dgm:t>
        <a:bodyPr/>
        <a:lstStyle/>
        <a:p>
          <a:endParaRPr lang="en-GB"/>
        </a:p>
      </dgm:t>
    </dgm:pt>
    <dgm:pt modelId="{FE5C9559-D9A8-4CA2-A31B-56ADFEC05348}" type="sibTrans" cxnId="{E5618B6E-6F5A-4DCD-8A1A-07773F140A93}">
      <dgm:prSet/>
      <dgm:spPr/>
      <dgm:t>
        <a:bodyPr/>
        <a:lstStyle/>
        <a:p>
          <a:endParaRPr lang="en-GB"/>
        </a:p>
      </dgm:t>
    </dgm:pt>
    <dgm:pt modelId="{028354FB-EB78-4C4E-8324-DA54F60E31A0}">
      <dgm:prSet phldrT="[Text]"/>
      <dgm:spPr/>
      <dgm:t>
        <a:bodyPr/>
        <a:lstStyle/>
        <a:p>
          <a:r>
            <a:rPr lang="en-GB" dirty="0" smtClean="0"/>
            <a:t>What counts as evidence ?</a:t>
          </a:r>
          <a:endParaRPr lang="en-GB" dirty="0"/>
        </a:p>
      </dgm:t>
    </dgm:pt>
    <dgm:pt modelId="{1EF28F65-5050-47C5-8204-3469A1C827B2}" type="parTrans" cxnId="{136E7DBC-67BC-460C-A6FF-8636E91F2912}">
      <dgm:prSet/>
      <dgm:spPr/>
      <dgm:t>
        <a:bodyPr/>
        <a:lstStyle/>
        <a:p>
          <a:endParaRPr lang="en-GB"/>
        </a:p>
      </dgm:t>
    </dgm:pt>
    <dgm:pt modelId="{1358B232-E86B-49A1-A3B4-06CF422ABB2D}" type="sibTrans" cxnId="{136E7DBC-67BC-460C-A6FF-8636E91F2912}">
      <dgm:prSet/>
      <dgm:spPr/>
      <dgm:t>
        <a:bodyPr/>
        <a:lstStyle/>
        <a:p>
          <a:endParaRPr lang="en-GB"/>
        </a:p>
      </dgm:t>
    </dgm:pt>
    <dgm:pt modelId="{99253777-F1CE-432E-987C-705C82232030}">
      <dgm:prSet phldrT="[Text]"/>
      <dgm:spPr>
        <a:solidFill>
          <a:schemeClr val="bg1">
            <a:lumMod val="85000"/>
          </a:schemeClr>
        </a:solidFill>
      </dgm:spPr>
      <dgm:t>
        <a:bodyPr/>
        <a:lstStyle/>
        <a:p>
          <a:r>
            <a:rPr lang="en-GB" dirty="0" smtClean="0"/>
            <a:t>Presenting a convincing judgement </a:t>
          </a:r>
          <a:endParaRPr lang="en-GB" dirty="0"/>
        </a:p>
      </dgm:t>
    </dgm:pt>
    <dgm:pt modelId="{A42784D5-294E-4269-BA1B-D06165C9ECB8}" type="parTrans" cxnId="{0AA351E9-693A-454A-B4A1-E8AC41376370}">
      <dgm:prSet/>
      <dgm:spPr/>
      <dgm:t>
        <a:bodyPr/>
        <a:lstStyle/>
        <a:p>
          <a:endParaRPr lang="en-GB"/>
        </a:p>
      </dgm:t>
    </dgm:pt>
    <dgm:pt modelId="{8D68C1D2-5C04-4A04-837C-7F68E747BC01}" type="sibTrans" cxnId="{0AA351E9-693A-454A-B4A1-E8AC41376370}">
      <dgm:prSet/>
      <dgm:spPr/>
      <dgm:t>
        <a:bodyPr/>
        <a:lstStyle/>
        <a:p>
          <a:endParaRPr lang="en-GB"/>
        </a:p>
      </dgm:t>
    </dgm:pt>
    <dgm:pt modelId="{944C758A-8EE8-4C0E-B6FE-8EA1B808118A}">
      <dgm:prSet phldrT="[Text]" custT="1"/>
      <dgm:spPr>
        <a:solidFill>
          <a:schemeClr val="bg1"/>
        </a:solidFill>
      </dgm:spPr>
      <dgm:t>
        <a:bodyPr/>
        <a:lstStyle/>
        <a:p>
          <a:r>
            <a:rPr lang="en-GB" sz="1400" dirty="0" smtClean="0"/>
            <a:t>Core interests : the public? the student? the company? The inspectorate?</a:t>
          </a:r>
          <a:endParaRPr lang="en-GB" sz="1400" dirty="0"/>
        </a:p>
      </dgm:t>
    </dgm:pt>
    <dgm:pt modelId="{44653E62-E9EB-48BD-86B2-852565AC506B}" type="parTrans" cxnId="{BB6FDC83-7247-4EBE-BF88-5530EF58969C}">
      <dgm:prSet/>
      <dgm:spPr/>
      <dgm:t>
        <a:bodyPr/>
        <a:lstStyle/>
        <a:p>
          <a:endParaRPr lang="en-GB"/>
        </a:p>
      </dgm:t>
    </dgm:pt>
    <dgm:pt modelId="{6E13CD92-B0D0-4491-9F44-6A12865A0B0C}" type="sibTrans" cxnId="{BB6FDC83-7247-4EBE-BF88-5530EF58969C}">
      <dgm:prSet/>
      <dgm:spPr/>
      <dgm:t>
        <a:bodyPr/>
        <a:lstStyle/>
        <a:p>
          <a:endParaRPr lang="en-GB"/>
        </a:p>
      </dgm:t>
    </dgm:pt>
    <dgm:pt modelId="{19AA0FC4-3F56-46FD-ACAD-981AC349E688}">
      <dgm:prSet phldrT="[Text]" custT="1"/>
      <dgm:spPr>
        <a:solidFill>
          <a:schemeClr val="bg1">
            <a:lumMod val="75000"/>
          </a:schemeClr>
        </a:solidFill>
      </dgm:spPr>
      <dgm:t>
        <a:bodyPr/>
        <a:lstStyle/>
        <a:p>
          <a:r>
            <a:rPr lang="en-GB" sz="1400" dirty="0" smtClean="0"/>
            <a:t>Past discourses of inspection? The spectres from the past </a:t>
          </a:r>
          <a:endParaRPr lang="en-GB" sz="1400" dirty="0"/>
        </a:p>
      </dgm:t>
    </dgm:pt>
    <dgm:pt modelId="{54FEE379-7296-4B3E-84B7-4D4A36A2FB3C}" type="parTrans" cxnId="{DE04EC70-EA20-4F71-9FDE-76EC40DCF44D}">
      <dgm:prSet/>
      <dgm:spPr/>
      <dgm:t>
        <a:bodyPr/>
        <a:lstStyle/>
        <a:p>
          <a:endParaRPr lang="en-GB"/>
        </a:p>
      </dgm:t>
    </dgm:pt>
    <dgm:pt modelId="{A878D30F-E3DA-4974-A297-0FA3FF3D1047}" type="sibTrans" cxnId="{DE04EC70-EA20-4F71-9FDE-76EC40DCF44D}">
      <dgm:prSet/>
      <dgm:spPr/>
      <dgm:t>
        <a:bodyPr/>
        <a:lstStyle/>
        <a:p>
          <a:endParaRPr lang="en-GB"/>
        </a:p>
      </dgm:t>
    </dgm:pt>
    <dgm:pt modelId="{386B938E-CD54-4070-899D-BA9C73AD846A}" type="pres">
      <dgm:prSet presAssocID="{CC3C96AB-3DA4-4508-8606-E391E286346E}" presName="outerComposite" presStyleCnt="0">
        <dgm:presLayoutVars>
          <dgm:chMax val="2"/>
          <dgm:animLvl val="lvl"/>
          <dgm:resizeHandles val="exact"/>
        </dgm:presLayoutVars>
      </dgm:prSet>
      <dgm:spPr/>
      <dgm:t>
        <a:bodyPr/>
        <a:lstStyle/>
        <a:p>
          <a:endParaRPr lang="en-GB"/>
        </a:p>
      </dgm:t>
    </dgm:pt>
    <dgm:pt modelId="{C590406B-7A6C-401A-940B-929E20BE48C1}" type="pres">
      <dgm:prSet presAssocID="{CC3C96AB-3DA4-4508-8606-E391E286346E}" presName="dummyMaxCanvas" presStyleCnt="0"/>
      <dgm:spPr/>
    </dgm:pt>
    <dgm:pt modelId="{32F4E9A8-0163-41E2-9C50-9D9CE2189305}" type="pres">
      <dgm:prSet presAssocID="{CC3C96AB-3DA4-4508-8606-E391E286346E}" presName="parentComposite" presStyleCnt="0"/>
      <dgm:spPr/>
    </dgm:pt>
    <dgm:pt modelId="{6DF1C2DA-994C-4DB0-8E4E-10168ABB8141}" type="pres">
      <dgm:prSet presAssocID="{CC3C96AB-3DA4-4508-8606-E391E286346E}" presName="parent1" presStyleLbl="alignAccFollowNode1" presStyleIdx="0" presStyleCnt="4">
        <dgm:presLayoutVars>
          <dgm:chMax val="4"/>
        </dgm:presLayoutVars>
      </dgm:prSet>
      <dgm:spPr/>
      <dgm:t>
        <a:bodyPr/>
        <a:lstStyle/>
        <a:p>
          <a:endParaRPr lang="en-GB"/>
        </a:p>
      </dgm:t>
    </dgm:pt>
    <dgm:pt modelId="{6706369F-4004-44EE-8EC8-6B2886E8A659}" type="pres">
      <dgm:prSet presAssocID="{CC3C96AB-3DA4-4508-8606-E391E286346E}" presName="parent2" presStyleLbl="alignAccFollowNode1" presStyleIdx="1" presStyleCnt="4">
        <dgm:presLayoutVars>
          <dgm:chMax val="4"/>
        </dgm:presLayoutVars>
      </dgm:prSet>
      <dgm:spPr/>
      <dgm:t>
        <a:bodyPr/>
        <a:lstStyle/>
        <a:p>
          <a:endParaRPr lang="en-GB"/>
        </a:p>
      </dgm:t>
    </dgm:pt>
    <dgm:pt modelId="{D0C9E360-EB08-42D8-8458-548C220A165D}" type="pres">
      <dgm:prSet presAssocID="{CC3C96AB-3DA4-4508-8606-E391E286346E}" presName="childrenComposite" presStyleCnt="0"/>
      <dgm:spPr/>
    </dgm:pt>
    <dgm:pt modelId="{0B11FFF5-9A90-4278-A7A6-7FFE4901356F}" type="pres">
      <dgm:prSet presAssocID="{CC3C96AB-3DA4-4508-8606-E391E286346E}" presName="dummyMaxCanvas_ChildArea" presStyleCnt="0"/>
      <dgm:spPr/>
    </dgm:pt>
    <dgm:pt modelId="{D0EAEA35-774E-4567-BB2D-CF91C2B4C08C}" type="pres">
      <dgm:prSet presAssocID="{CC3C96AB-3DA4-4508-8606-E391E286346E}" presName="fulcrum" presStyleLbl="alignAccFollowNode1" presStyleIdx="2" presStyleCnt="4"/>
      <dgm:spPr/>
    </dgm:pt>
    <dgm:pt modelId="{0ABBB868-66B4-4BDD-A7C4-E9ED7E2A1E06}" type="pres">
      <dgm:prSet presAssocID="{CC3C96AB-3DA4-4508-8606-E391E286346E}" presName="balance_23" presStyleLbl="alignAccFollowNode1" presStyleIdx="3" presStyleCnt="4">
        <dgm:presLayoutVars>
          <dgm:bulletEnabled val="1"/>
        </dgm:presLayoutVars>
      </dgm:prSet>
      <dgm:spPr/>
    </dgm:pt>
    <dgm:pt modelId="{BDDE7BE7-5546-4B0D-9A22-BF624DAFFFB4}" type="pres">
      <dgm:prSet presAssocID="{CC3C96AB-3DA4-4508-8606-E391E286346E}" presName="right_23_1" presStyleLbl="node1" presStyleIdx="0" presStyleCnt="5">
        <dgm:presLayoutVars>
          <dgm:bulletEnabled val="1"/>
        </dgm:presLayoutVars>
      </dgm:prSet>
      <dgm:spPr/>
      <dgm:t>
        <a:bodyPr/>
        <a:lstStyle/>
        <a:p>
          <a:endParaRPr lang="en-GB"/>
        </a:p>
      </dgm:t>
    </dgm:pt>
    <dgm:pt modelId="{5D719CBE-8A75-4362-91C7-ECEA8178D03E}" type="pres">
      <dgm:prSet presAssocID="{CC3C96AB-3DA4-4508-8606-E391E286346E}" presName="right_23_2" presStyleLbl="node1" presStyleIdx="1" presStyleCnt="5">
        <dgm:presLayoutVars>
          <dgm:bulletEnabled val="1"/>
        </dgm:presLayoutVars>
      </dgm:prSet>
      <dgm:spPr/>
      <dgm:t>
        <a:bodyPr/>
        <a:lstStyle/>
        <a:p>
          <a:endParaRPr lang="en-GB"/>
        </a:p>
      </dgm:t>
    </dgm:pt>
    <dgm:pt modelId="{7C2FF54A-183A-4C53-B46A-0BEED889AEDB}" type="pres">
      <dgm:prSet presAssocID="{CC3C96AB-3DA4-4508-8606-E391E286346E}" presName="right_23_3" presStyleLbl="node1" presStyleIdx="2" presStyleCnt="5">
        <dgm:presLayoutVars>
          <dgm:bulletEnabled val="1"/>
        </dgm:presLayoutVars>
      </dgm:prSet>
      <dgm:spPr/>
      <dgm:t>
        <a:bodyPr/>
        <a:lstStyle/>
        <a:p>
          <a:endParaRPr lang="en-GB"/>
        </a:p>
      </dgm:t>
    </dgm:pt>
    <dgm:pt modelId="{DE1DCDC8-DD11-4DB1-A854-39B435CFA95B}" type="pres">
      <dgm:prSet presAssocID="{CC3C96AB-3DA4-4508-8606-E391E286346E}" presName="left_23_1" presStyleLbl="node1" presStyleIdx="3" presStyleCnt="5">
        <dgm:presLayoutVars>
          <dgm:bulletEnabled val="1"/>
        </dgm:presLayoutVars>
      </dgm:prSet>
      <dgm:spPr/>
      <dgm:t>
        <a:bodyPr/>
        <a:lstStyle/>
        <a:p>
          <a:endParaRPr lang="en-GB"/>
        </a:p>
      </dgm:t>
    </dgm:pt>
    <dgm:pt modelId="{57755C25-3E85-46FF-98E9-F8048B49257D}" type="pres">
      <dgm:prSet presAssocID="{CC3C96AB-3DA4-4508-8606-E391E286346E}" presName="left_23_2" presStyleLbl="node1" presStyleIdx="4" presStyleCnt="5">
        <dgm:presLayoutVars>
          <dgm:bulletEnabled val="1"/>
        </dgm:presLayoutVars>
      </dgm:prSet>
      <dgm:spPr/>
      <dgm:t>
        <a:bodyPr/>
        <a:lstStyle/>
        <a:p>
          <a:endParaRPr lang="en-GB"/>
        </a:p>
      </dgm:t>
    </dgm:pt>
  </dgm:ptLst>
  <dgm:cxnLst>
    <dgm:cxn modelId="{5C9B8857-6BFC-4652-AFFD-C9B83FE881D4}" type="presOf" srcId="{99253777-F1CE-432E-987C-705C82232030}" destId="{BDDE7BE7-5546-4B0D-9A22-BF624DAFFFB4}" srcOrd="0" destOrd="0" presId="urn:microsoft.com/office/officeart/2005/8/layout/balance1"/>
    <dgm:cxn modelId="{19947F81-87D9-4FA4-8494-E1FDB28C6C28}" type="presOf" srcId="{944C758A-8EE8-4C0E-B6FE-8EA1B808118A}" destId="{5D719CBE-8A75-4362-91C7-ECEA8178D03E}" srcOrd="0" destOrd="0" presId="urn:microsoft.com/office/officeart/2005/8/layout/balance1"/>
    <dgm:cxn modelId="{136E7DBC-67BC-460C-A6FF-8636E91F2912}" srcId="{CC3C96AB-3DA4-4508-8606-E391E286346E}" destId="{028354FB-EB78-4C4E-8324-DA54F60E31A0}" srcOrd="1" destOrd="0" parTransId="{1EF28F65-5050-47C5-8204-3469A1C827B2}" sibTransId="{1358B232-E86B-49A1-A3B4-06CF422ABB2D}"/>
    <dgm:cxn modelId="{6000CD1D-D7B2-46A8-A8B1-0C2F8B7C14DF}" type="presOf" srcId="{028354FB-EB78-4C4E-8324-DA54F60E31A0}" destId="{6706369F-4004-44EE-8EC8-6B2886E8A659}" srcOrd="0" destOrd="0" presId="urn:microsoft.com/office/officeart/2005/8/layout/balance1"/>
    <dgm:cxn modelId="{A0FE58EE-59B4-4118-AB12-CFC4DEA54232}" srcId="{4BA7ABC1-6228-4237-AFE7-8987E0217AB7}" destId="{3CA2C708-0856-49EC-9EB6-DCBFB2E256F9}" srcOrd="0" destOrd="0" parTransId="{A984DCD8-77FB-47A9-9567-76A5BAC36F17}" sibTransId="{E376499D-E5A3-4A1F-BA74-6A376A54E346}"/>
    <dgm:cxn modelId="{BB6FDC83-7247-4EBE-BF88-5530EF58969C}" srcId="{028354FB-EB78-4C4E-8324-DA54F60E31A0}" destId="{944C758A-8EE8-4C0E-B6FE-8EA1B808118A}" srcOrd="1" destOrd="0" parTransId="{44653E62-E9EB-48BD-86B2-852565AC506B}" sibTransId="{6E13CD92-B0D0-4491-9F44-6A12865A0B0C}"/>
    <dgm:cxn modelId="{E5618B6E-6F5A-4DCD-8A1A-07773F140A93}" srcId="{4BA7ABC1-6228-4237-AFE7-8987E0217AB7}" destId="{03B77BFB-BF67-4046-8105-170524B9DF65}" srcOrd="1" destOrd="0" parTransId="{42E8FE17-141E-4154-8055-FD440E0E32D3}" sibTransId="{FE5C9559-D9A8-4CA2-A31B-56ADFEC05348}"/>
    <dgm:cxn modelId="{80CD8312-29E6-4296-8BAF-730C44D0E822}" type="presOf" srcId="{19AA0FC4-3F56-46FD-ACAD-981AC349E688}" destId="{7C2FF54A-183A-4C53-B46A-0BEED889AEDB}" srcOrd="0" destOrd="0" presId="urn:microsoft.com/office/officeart/2005/8/layout/balance1"/>
    <dgm:cxn modelId="{EC12200D-D7B9-4E79-9444-3FDD039049D5}" type="presOf" srcId="{3CA2C708-0856-49EC-9EB6-DCBFB2E256F9}" destId="{DE1DCDC8-DD11-4DB1-A854-39B435CFA95B}" srcOrd="0" destOrd="0" presId="urn:microsoft.com/office/officeart/2005/8/layout/balance1"/>
    <dgm:cxn modelId="{DDD88EB7-2974-4A08-84F2-94510CEC97CB}" type="presOf" srcId="{03B77BFB-BF67-4046-8105-170524B9DF65}" destId="{57755C25-3E85-46FF-98E9-F8048B49257D}" srcOrd="0" destOrd="0" presId="urn:microsoft.com/office/officeart/2005/8/layout/balance1"/>
    <dgm:cxn modelId="{43AE92F8-73AE-4698-B2DB-BE0539A87FFA}" type="presOf" srcId="{CC3C96AB-3DA4-4508-8606-E391E286346E}" destId="{386B938E-CD54-4070-899D-BA9C73AD846A}" srcOrd="0" destOrd="0" presId="urn:microsoft.com/office/officeart/2005/8/layout/balance1"/>
    <dgm:cxn modelId="{DE04EC70-EA20-4F71-9FDE-76EC40DCF44D}" srcId="{028354FB-EB78-4C4E-8324-DA54F60E31A0}" destId="{19AA0FC4-3F56-46FD-ACAD-981AC349E688}" srcOrd="2" destOrd="0" parTransId="{54FEE379-7296-4B3E-84B7-4D4A36A2FB3C}" sibTransId="{A878D30F-E3DA-4974-A297-0FA3FF3D1047}"/>
    <dgm:cxn modelId="{4C7CD793-E4DF-48FA-98A7-342F9059F32D}" type="presOf" srcId="{4BA7ABC1-6228-4237-AFE7-8987E0217AB7}" destId="{6DF1C2DA-994C-4DB0-8E4E-10168ABB8141}" srcOrd="0" destOrd="0" presId="urn:microsoft.com/office/officeart/2005/8/layout/balance1"/>
    <dgm:cxn modelId="{B002EC65-8CD0-48A9-9CC3-B272EDCC0238}" srcId="{CC3C96AB-3DA4-4508-8606-E391E286346E}" destId="{4BA7ABC1-6228-4237-AFE7-8987E0217AB7}" srcOrd="0" destOrd="0" parTransId="{27100694-A258-434D-B3DA-D43B4168B223}" sibTransId="{69B3DB0C-1D79-4F7D-9ABE-E4E97620366F}"/>
    <dgm:cxn modelId="{0AA351E9-693A-454A-B4A1-E8AC41376370}" srcId="{028354FB-EB78-4C4E-8324-DA54F60E31A0}" destId="{99253777-F1CE-432E-987C-705C82232030}" srcOrd="0" destOrd="0" parTransId="{A42784D5-294E-4269-BA1B-D06165C9ECB8}" sibTransId="{8D68C1D2-5C04-4A04-837C-7F68E747BC01}"/>
    <dgm:cxn modelId="{8185999B-3BFE-40D1-A348-EA1B5D4B7A8F}" type="presParOf" srcId="{386B938E-CD54-4070-899D-BA9C73AD846A}" destId="{C590406B-7A6C-401A-940B-929E20BE48C1}" srcOrd="0" destOrd="0" presId="urn:microsoft.com/office/officeart/2005/8/layout/balance1"/>
    <dgm:cxn modelId="{F86A79A1-48BA-4477-A03E-21050D644130}" type="presParOf" srcId="{386B938E-CD54-4070-899D-BA9C73AD846A}" destId="{32F4E9A8-0163-41E2-9C50-9D9CE2189305}" srcOrd="1" destOrd="0" presId="urn:microsoft.com/office/officeart/2005/8/layout/balance1"/>
    <dgm:cxn modelId="{815FBD13-7A6D-4756-AF70-C564CA3422A6}" type="presParOf" srcId="{32F4E9A8-0163-41E2-9C50-9D9CE2189305}" destId="{6DF1C2DA-994C-4DB0-8E4E-10168ABB8141}" srcOrd="0" destOrd="0" presId="urn:microsoft.com/office/officeart/2005/8/layout/balance1"/>
    <dgm:cxn modelId="{0F163A8F-FA88-4DFE-95BD-D87DFCE86E0E}" type="presParOf" srcId="{32F4E9A8-0163-41E2-9C50-9D9CE2189305}" destId="{6706369F-4004-44EE-8EC8-6B2886E8A659}" srcOrd="1" destOrd="0" presId="urn:microsoft.com/office/officeart/2005/8/layout/balance1"/>
    <dgm:cxn modelId="{72F5DA45-AB3B-42B6-8256-7EDD9B59CF03}" type="presParOf" srcId="{386B938E-CD54-4070-899D-BA9C73AD846A}" destId="{D0C9E360-EB08-42D8-8458-548C220A165D}" srcOrd="2" destOrd="0" presId="urn:microsoft.com/office/officeart/2005/8/layout/balance1"/>
    <dgm:cxn modelId="{F709A88D-8D1E-44A0-AB2A-6F68C58324EF}" type="presParOf" srcId="{D0C9E360-EB08-42D8-8458-548C220A165D}" destId="{0B11FFF5-9A90-4278-A7A6-7FFE4901356F}" srcOrd="0" destOrd="0" presId="urn:microsoft.com/office/officeart/2005/8/layout/balance1"/>
    <dgm:cxn modelId="{CA32D1A5-A394-4938-A3B7-4B6281BE9886}" type="presParOf" srcId="{D0C9E360-EB08-42D8-8458-548C220A165D}" destId="{D0EAEA35-774E-4567-BB2D-CF91C2B4C08C}" srcOrd="1" destOrd="0" presId="urn:microsoft.com/office/officeart/2005/8/layout/balance1"/>
    <dgm:cxn modelId="{8E24C74C-3E3F-482E-8CAD-4205C375D1EB}" type="presParOf" srcId="{D0C9E360-EB08-42D8-8458-548C220A165D}" destId="{0ABBB868-66B4-4BDD-A7C4-E9ED7E2A1E06}" srcOrd="2" destOrd="0" presId="urn:microsoft.com/office/officeart/2005/8/layout/balance1"/>
    <dgm:cxn modelId="{086F5F5D-C7C1-436B-9B49-4B62746E2F4B}" type="presParOf" srcId="{D0C9E360-EB08-42D8-8458-548C220A165D}" destId="{BDDE7BE7-5546-4B0D-9A22-BF624DAFFFB4}" srcOrd="3" destOrd="0" presId="urn:microsoft.com/office/officeart/2005/8/layout/balance1"/>
    <dgm:cxn modelId="{2F2DD89F-A259-41D2-B540-B18E592CE88C}" type="presParOf" srcId="{D0C9E360-EB08-42D8-8458-548C220A165D}" destId="{5D719CBE-8A75-4362-91C7-ECEA8178D03E}" srcOrd="4" destOrd="0" presId="urn:microsoft.com/office/officeart/2005/8/layout/balance1"/>
    <dgm:cxn modelId="{AFD21A3B-03F1-4C32-B06F-3F6642502BB5}" type="presParOf" srcId="{D0C9E360-EB08-42D8-8458-548C220A165D}" destId="{7C2FF54A-183A-4C53-B46A-0BEED889AEDB}" srcOrd="5" destOrd="0" presId="urn:microsoft.com/office/officeart/2005/8/layout/balance1"/>
    <dgm:cxn modelId="{B3E365F8-CA56-4636-BB73-8E3166BD888D}" type="presParOf" srcId="{D0C9E360-EB08-42D8-8458-548C220A165D}" destId="{DE1DCDC8-DD11-4DB1-A854-39B435CFA95B}" srcOrd="6" destOrd="0" presId="urn:microsoft.com/office/officeart/2005/8/layout/balance1"/>
    <dgm:cxn modelId="{6BFDB4CB-053B-4F44-B791-37DDB7EA2338}" type="presParOf" srcId="{D0C9E360-EB08-42D8-8458-548C220A165D}" destId="{57755C25-3E85-46FF-98E9-F8048B49257D}"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B5CA1-CF3A-483E-B155-3EDEAD5C0A3E}">
      <dsp:nvSpPr>
        <dsp:cNvPr id="0" name=""/>
        <dsp:cNvSpPr/>
      </dsp:nvSpPr>
      <dsp:spPr>
        <a:xfrm>
          <a:off x="764176" y="277329"/>
          <a:ext cx="4001331" cy="2836455"/>
        </a:xfrm>
        <a:prstGeom prst="ellipse">
          <a:avLst/>
        </a:prstGeom>
        <a:solidFill>
          <a:schemeClr val="bg1">
            <a:lumMod val="65000"/>
            <a:alpha val="50000"/>
          </a:schemeClr>
        </a:solidFill>
        <a:ln>
          <a:noFill/>
        </a:ln>
        <a:effectLst>
          <a:outerShdw blurRad="50800" dist="50800" dir="5400000" algn="ctr" rotWithShape="0">
            <a:schemeClr val="bg1">
              <a:lumMod val="75000"/>
            </a:schemeClr>
          </a:outerShdw>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GB" sz="2200" kern="1200" dirty="0" smtClean="0"/>
            <a:t>Enact  </a:t>
          </a:r>
          <a:r>
            <a:rPr lang="en-GB" sz="2200" kern="1200" dirty="0" smtClean="0"/>
            <a:t>knowledge; data, inspection reports, etc.</a:t>
          </a:r>
          <a:endParaRPr lang="en-GB" sz="2200" kern="1200" dirty="0"/>
        </a:p>
      </dsp:txBody>
      <dsp:txXfrm>
        <a:off x="1297687" y="773709"/>
        <a:ext cx="2934309" cy="1276405"/>
      </dsp:txXfrm>
    </dsp:sp>
    <dsp:sp modelId="{11D4B5F2-D7AC-4D7D-A07E-8313AA7A790E}">
      <dsp:nvSpPr>
        <dsp:cNvPr id="0" name=""/>
        <dsp:cNvSpPr/>
      </dsp:nvSpPr>
      <dsp:spPr>
        <a:xfrm>
          <a:off x="989386" y="1831877"/>
          <a:ext cx="4330785" cy="2836455"/>
        </a:xfrm>
        <a:prstGeom prst="ellipse">
          <a:avLst/>
        </a:prstGeom>
        <a:solidFill>
          <a:schemeClr val="bg1">
            <a:lumMod val="75000"/>
            <a:alpha val="5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GB" sz="2200" kern="1200" dirty="0" smtClean="0"/>
        </a:p>
        <a:p>
          <a:pPr lvl="0" algn="ctr" defTabSz="977900">
            <a:lnSpc>
              <a:spcPct val="90000"/>
            </a:lnSpc>
            <a:spcBef>
              <a:spcPct val="0"/>
            </a:spcBef>
            <a:spcAft>
              <a:spcPct val="35000"/>
            </a:spcAft>
          </a:pPr>
          <a:r>
            <a:rPr lang="en-GB" sz="2200" kern="1200" dirty="0" smtClean="0"/>
            <a:t>Encode  knowledge; deciding what is relevant </a:t>
          </a:r>
          <a:endParaRPr lang="en-GB" sz="2200" kern="1200" dirty="0"/>
        </a:p>
      </dsp:txBody>
      <dsp:txXfrm>
        <a:off x="2313885" y="2564628"/>
        <a:ext cx="2598471" cy="1560050"/>
      </dsp:txXfrm>
    </dsp:sp>
    <dsp:sp modelId="{2BBDC73C-94EE-43CD-B8A4-4DF21369E9D2}">
      <dsp:nvSpPr>
        <dsp:cNvPr id="0" name=""/>
        <dsp:cNvSpPr/>
      </dsp:nvSpPr>
      <dsp:spPr>
        <a:xfrm>
          <a:off x="-13617" y="1890970"/>
          <a:ext cx="2242842" cy="2836455"/>
        </a:xfrm>
        <a:prstGeom prst="ellipse">
          <a:avLst/>
        </a:prstGeom>
        <a:solidFill>
          <a:schemeClr val="bg1">
            <a:lumMod val="65000"/>
            <a:alpha val="5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GB" sz="2200" kern="1200" dirty="0" smtClean="0"/>
            <a:t>Embody  knowledge</a:t>
          </a:r>
          <a:endParaRPr lang="en-GB" sz="2200" kern="1200" dirty="0"/>
        </a:p>
      </dsp:txBody>
      <dsp:txXfrm>
        <a:off x="197583" y="2623721"/>
        <a:ext cx="1345705" cy="1560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1C2DA-994C-4DB0-8E4E-10168ABB8141}">
      <dsp:nvSpPr>
        <dsp:cNvPr id="0" name=""/>
        <dsp:cNvSpPr/>
      </dsp:nvSpPr>
      <dsp:spPr>
        <a:xfrm>
          <a:off x="2358285" y="0"/>
          <a:ext cx="1921689" cy="1067605"/>
        </a:xfrm>
        <a:prstGeom prst="roundRect">
          <a:avLst>
            <a:gd name="adj" fmla="val 10000"/>
          </a:avLst>
        </a:prstGeom>
        <a:solidFill>
          <a:schemeClr val="bg1">
            <a:lumMod val="50000"/>
            <a:alpha val="9000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t>The ability to convince: to be credible</a:t>
          </a:r>
          <a:endParaRPr lang="en-GB" sz="2000" kern="1200" dirty="0"/>
        </a:p>
      </dsp:txBody>
      <dsp:txXfrm>
        <a:off x="2389554" y="31269"/>
        <a:ext cx="1859151" cy="1005067"/>
      </dsp:txXfrm>
    </dsp:sp>
    <dsp:sp modelId="{6706369F-4004-44EE-8EC8-6B2886E8A659}">
      <dsp:nvSpPr>
        <dsp:cNvPr id="0" name=""/>
        <dsp:cNvSpPr/>
      </dsp:nvSpPr>
      <dsp:spPr>
        <a:xfrm>
          <a:off x="5134059" y="0"/>
          <a:ext cx="1921689" cy="1067605"/>
        </a:xfrm>
        <a:prstGeom prst="roundRect">
          <a:avLst>
            <a:gd name="adj" fmla="val 10000"/>
          </a:avLst>
        </a:prstGeom>
        <a:solidFill>
          <a:schemeClr val="accent1">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What counts as evidence ?</a:t>
          </a:r>
          <a:endParaRPr lang="en-GB" sz="2400" kern="1200" dirty="0"/>
        </a:p>
      </dsp:txBody>
      <dsp:txXfrm>
        <a:off x="5165328" y="31269"/>
        <a:ext cx="1859151" cy="1005067"/>
      </dsp:txXfrm>
    </dsp:sp>
    <dsp:sp modelId="{D0EAEA35-774E-4567-BB2D-CF91C2B4C08C}">
      <dsp:nvSpPr>
        <dsp:cNvPr id="0" name=""/>
        <dsp:cNvSpPr/>
      </dsp:nvSpPr>
      <dsp:spPr>
        <a:xfrm>
          <a:off x="4306665" y="4537322"/>
          <a:ext cx="800703" cy="800703"/>
        </a:xfrm>
        <a:prstGeom prst="triangle">
          <a:avLst/>
        </a:prstGeom>
        <a:solidFill>
          <a:schemeClr val="accent1">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sp>
    <dsp:sp modelId="{0ABBB868-66B4-4BDD-A7C4-E9ED7E2A1E06}">
      <dsp:nvSpPr>
        <dsp:cNvPr id="0" name=""/>
        <dsp:cNvSpPr/>
      </dsp:nvSpPr>
      <dsp:spPr>
        <a:xfrm rot="240000">
          <a:off x="2304171" y="4194211"/>
          <a:ext cx="4805690" cy="336046"/>
        </a:xfrm>
        <a:prstGeom prst="rect">
          <a:avLst/>
        </a:prstGeom>
        <a:solidFill>
          <a:schemeClr val="accent1">
            <a:alpha val="90000"/>
            <a:tint val="4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sp>
    <dsp:sp modelId="{BDDE7BE7-5546-4B0D-9A22-BF624DAFFFB4}">
      <dsp:nvSpPr>
        <dsp:cNvPr id="0" name=""/>
        <dsp:cNvSpPr/>
      </dsp:nvSpPr>
      <dsp:spPr>
        <a:xfrm rot="240000">
          <a:off x="5189571" y="3354012"/>
          <a:ext cx="1917425" cy="893324"/>
        </a:xfrm>
        <a:prstGeom prst="roundRect">
          <a:avLst/>
        </a:prstGeom>
        <a:solidFill>
          <a:schemeClr val="bg1">
            <a:lumMod val="85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t>Presenting a convincing judgement </a:t>
          </a:r>
          <a:endParaRPr lang="en-GB" sz="1600" kern="1200" dirty="0"/>
        </a:p>
      </dsp:txBody>
      <dsp:txXfrm>
        <a:off x="5233179" y="3397620"/>
        <a:ext cx="1830209" cy="806108"/>
      </dsp:txXfrm>
    </dsp:sp>
    <dsp:sp modelId="{5D719CBE-8A75-4362-91C7-ECEA8178D03E}">
      <dsp:nvSpPr>
        <dsp:cNvPr id="0" name=""/>
        <dsp:cNvSpPr/>
      </dsp:nvSpPr>
      <dsp:spPr>
        <a:xfrm rot="240000">
          <a:off x="5258965" y="2393167"/>
          <a:ext cx="1917425" cy="893324"/>
        </a:xfrm>
        <a:prstGeom prst="roundRect">
          <a:avLst/>
        </a:prstGeom>
        <a:solidFill>
          <a:schemeClr val="bg1"/>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t>Core interests : the public? the student? the company? The inspectorate?</a:t>
          </a:r>
          <a:endParaRPr lang="en-GB" sz="1400" kern="1200" dirty="0"/>
        </a:p>
      </dsp:txBody>
      <dsp:txXfrm>
        <a:off x="5302573" y="2436775"/>
        <a:ext cx="1830209" cy="806108"/>
      </dsp:txXfrm>
    </dsp:sp>
    <dsp:sp modelId="{7C2FF54A-183A-4C53-B46A-0BEED889AEDB}">
      <dsp:nvSpPr>
        <dsp:cNvPr id="0" name=""/>
        <dsp:cNvSpPr/>
      </dsp:nvSpPr>
      <dsp:spPr>
        <a:xfrm rot="240000">
          <a:off x="5328360" y="1453675"/>
          <a:ext cx="1917425" cy="893324"/>
        </a:xfrm>
        <a:prstGeom prst="roundRect">
          <a:avLst/>
        </a:prstGeom>
        <a:solidFill>
          <a:schemeClr val="bg1">
            <a:lumMod val="75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t>Past discourses of inspection? The spectres from the past </a:t>
          </a:r>
          <a:endParaRPr lang="en-GB" sz="1400" kern="1200" dirty="0"/>
        </a:p>
      </dsp:txBody>
      <dsp:txXfrm>
        <a:off x="5371968" y="1497283"/>
        <a:ext cx="1830209" cy="806108"/>
      </dsp:txXfrm>
    </dsp:sp>
    <dsp:sp modelId="{DE1DCDC8-DD11-4DB1-A854-39B435CFA95B}">
      <dsp:nvSpPr>
        <dsp:cNvPr id="0" name=""/>
        <dsp:cNvSpPr/>
      </dsp:nvSpPr>
      <dsp:spPr>
        <a:xfrm rot="240000">
          <a:off x="2440488" y="3161843"/>
          <a:ext cx="1917425" cy="893324"/>
        </a:xfrm>
        <a:prstGeom prst="roundRect">
          <a:avLst/>
        </a:prstGeom>
        <a:solidFill>
          <a:schemeClr val="bg1">
            <a:lumMod val="65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err="1" smtClean="0"/>
            <a:t>Proxmity</a:t>
          </a:r>
          <a:r>
            <a:rPr lang="en-GB" sz="1600" kern="1200" dirty="0" smtClean="0"/>
            <a:t> but ‘not capture’</a:t>
          </a:r>
          <a:endParaRPr lang="en-GB" sz="1600" kern="1200" dirty="0"/>
        </a:p>
      </dsp:txBody>
      <dsp:txXfrm>
        <a:off x="2484096" y="3205451"/>
        <a:ext cx="1830209" cy="806108"/>
      </dsp:txXfrm>
    </dsp:sp>
    <dsp:sp modelId="{57755C25-3E85-46FF-98E9-F8048B49257D}">
      <dsp:nvSpPr>
        <dsp:cNvPr id="0" name=""/>
        <dsp:cNvSpPr/>
      </dsp:nvSpPr>
      <dsp:spPr>
        <a:xfrm rot="240000">
          <a:off x="2509882" y="2200998"/>
          <a:ext cx="1917425" cy="893324"/>
        </a:xfrm>
        <a:prstGeom prst="roundRect">
          <a:avLst/>
        </a:prstGeom>
        <a:solidFill>
          <a:schemeClr val="bg1">
            <a:lumMod val="5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School knowledge</a:t>
          </a:r>
          <a:endParaRPr lang="en-GB" sz="1800" kern="1200" dirty="0"/>
        </a:p>
      </dsp:txBody>
      <dsp:txXfrm>
        <a:off x="2553490" y="2244606"/>
        <a:ext cx="1830209" cy="80610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751138" cy="4730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597275" y="0"/>
            <a:ext cx="2751138" cy="473075"/>
          </a:xfrm>
          <a:prstGeom prst="rect">
            <a:avLst/>
          </a:prstGeom>
        </p:spPr>
        <p:txBody>
          <a:bodyPr vert="horz" lIns="91440" tIns="45720" rIns="91440" bIns="45720" rtlCol="0"/>
          <a:lstStyle>
            <a:lvl1pPr algn="r">
              <a:defRPr sz="1200"/>
            </a:lvl1pPr>
          </a:lstStyle>
          <a:p>
            <a:fld id="{286079D3-3780-4D03-AF5B-8DFF92BBB35F}" type="datetimeFigureOut">
              <a:rPr lang="en-GB" smtClean="0"/>
              <a:t>27/03/2014</a:t>
            </a:fld>
            <a:endParaRPr lang="en-GB"/>
          </a:p>
        </p:txBody>
      </p:sp>
      <p:sp>
        <p:nvSpPr>
          <p:cNvPr id="4" name="Slide Image Placeholder 3"/>
          <p:cNvSpPr>
            <a:spLocks noGrp="1" noRot="1" noChangeAspect="1"/>
          </p:cNvSpPr>
          <p:nvPr>
            <p:ph type="sldImg" idx="2"/>
          </p:nvPr>
        </p:nvSpPr>
        <p:spPr>
          <a:xfrm>
            <a:off x="719138" y="711200"/>
            <a:ext cx="4911725" cy="35528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35000" y="4500563"/>
            <a:ext cx="5080000" cy="42624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999538"/>
            <a:ext cx="2751138" cy="4730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597275" y="8999538"/>
            <a:ext cx="2751138" cy="473075"/>
          </a:xfrm>
          <a:prstGeom prst="rect">
            <a:avLst/>
          </a:prstGeom>
        </p:spPr>
        <p:txBody>
          <a:bodyPr vert="horz" lIns="91440" tIns="45720" rIns="91440" bIns="45720" rtlCol="0" anchor="b"/>
          <a:lstStyle>
            <a:lvl1pPr algn="r">
              <a:defRPr sz="1200"/>
            </a:lvl1pPr>
          </a:lstStyle>
          <a:p>
            <a:fld id="{F833F33E-27A1-4E2F-B3CF-3EEA4F3C844F}" type="slidenum">
              <a:rPr lang="en-GB" smtClean="0"/>
              <a:t>‹#›</a:t>
            </a:fld>
            <a:endParaRPr lang="en-GB"/>
          </a:p>
        </p:txBody>
      </p:sp>
    </p:spTree>
    <p:extLst>
      <p:ext uri="{BB962C8B-B14F-4D97-AF65-F5344CB8AC3E}">
        <p14:creationId xmlns:p14="http://schemas.microsoft.com/office/powerpoint/2010/main" val="3168263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711200"/>
            <a:ext cx="4911725" cy="3552825"/>
          </a:xfrm>
        </p:spPr>
      </p:sp>
      <p:sp>
        <p:nvSpPr>
          <p:cNvPr id="3" name="Notes Placeholder 2"/>
          <p:cNvSpPr>
            <a:spLocks noGrp="1"/>
          </p:cNvSpPr>
          <p:nvPr>
            <p:ph type="body" idx="1"/>
          </p:nvPr>
        </p:nvSpPr>
        <p:spPr/>
        <p:txBody>
          <a:bodyPr/>
          <a:lstStyle/>
          <a:p>
            <a:r>
              <a:rPr lang="en-GB" dirty="0" smtClean="0"/>
              <a:t>Enact</a:t>
            </a:r>
            <a:r>
              <a:rPr lang="en-GB" baseline="0" dirty="0" smtClean="0"/>
              <a:t> through </a:t>
            </a:r>
            <a:r>
              <a:rPr lang="en-GB" baseline="0" dirty="0" err="1" smtClean="0"/>
              <a:t>credibitly</a:t>
            </a:r>
            <a:r>
              <a:rPr lang="en-GB" baseline="0" dirty="0" smtClean="0"/>
              <a:t> of inspectors , what counts as knowledge in inspection </a:t>
            </a:r>
            <a:endParaRPr lang="en-GB" dirty="0"/>
          </a:p>
        </p:txBody>
      </p:sp>
      <p:sp>
        <p:nvSpPr>
          <p:cNvPr id="4" name="Slide Number Placeholder 3"/>
          <p:cNvSpPr>
            <a:spLocks noGrp="1"/>
          </p:cNvSpPr>
          <p:nvPr>
            <p:ph type="sldNum" sz="quarter" idx="10"/>
          </p:nvPr>
        </p:nvSpPr>
        <p:spPr/>
        <p:txBody>
          <a:bodyPr/>
          <a:lstStyle/>
          <a:p>
            <a:fld id="{0A85DA70-855B-48A5-8104-128FC0E2AEF0}" type="slidenum">
              <a:rPr lang="en-GB" smtClean="0"/>
              <a:t>4</a:t>
            </a:fld>
            <a:endParaRPr lang="en-GB" dirty="0"/>
          </a:p>
        </p:txBody>
      </p:sp>
    </p:spTree>
    <p:extLst>
      <p:ext uri="{BB962C8B-B14F-4D97-AF65-F5344CB8AC3E}">
        <p14:creationId xmlns:p14="http://schemas.microsoft.com/office/powerpoint/2010/main" val="40147418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3" name="Rectangle 3"/>
          <p:cNvSpPr>
            <a:spLocks noGrp="1" noChangeArrowheads="1"/>
          </p:cNvSpPr>
          <p:nvPr>
            <p:ph type="ftr" sz="quarter" idx="3"/>
          </p:nvPr>
        </p:nvSpPr>
        <p:spPr/>
        <p:txBody>
          <a:bodyPr/>
          <a:lstStyle>
            <a:lvl1pPr>
              <a:defRPr/>
            </a:lvl1pPr>
          </a:lstStyle>
          <a:p>
            <a:endParaRPr lang="en-GB" altLang="en-US"/>
          </a:p>
        </p:txBody>
      </p:sp>
      <p:sp>
        <p:nvSpPr>
          <p:cNvPr id="5124" name="Rectangle 4"/>
          <p:cNvSpPr>
            <a:spLocks noGrp="1" noChangeArrowheads="1"/>
          </p:cNvSpPr>
          <p:nvPr>
            <p:ph type="sldNum" sz="quarter" idx="4"/>
          </p:nvPr>
        </p:nvSpPr>
        <p:spPr/>
        <p:txBody>
          <a:bodyPr/>
          <a:lstStyle>
            <a:lvl1pPr>
              <a:defRPr/>
            </a:lvl1pPr>
          </a:lstStyle>
          <a:p>
            <a:fld id="{61C48747-65E9-4988-98E5-11D4C9273B46}" type="slidenum">
              <a:rPr lang="en-GB" altLang="en-US"/>
              <a:pPr/>
              <a:t>‹#›</a:t>
            </a:fld>
            <a:endParaRPr lang="en-GB" altLang="en-US"/>
          </a:p>
        </p:txBody>
      </p:sp>
      <p:sp>
        <p:nvSpPr>
          <p:cNvPr id="5127" name="Rectangle 7"/>
          <p:cNvSpPr>
            <a:spLocks noGrp="1" noChangeArrowheads="1"/>
          </p:cNvSpPr>
          <p:nvPr>
            <p:ph type="ctrTitle"/>
          </p:nvPr>
        </p:nvSpPr>
        <p:spPr>
          <a:xfrm>
            <a:off x="395288" y="3619500"/>
            <a:ext cx="6923087" cy="688975"/>
          </a:xfrm>
        </p:spPr>
        <p:txBody>
          <a:bodyPr anchor="t"/>
          <a:lstStyle>
            <a:lvl1pPr>
              <a:defRPr sz="4000">
                <a:solidFill>
                  <a:schemeClr val="tx1"/>
                </a:solidFill>
              </a:defRPr>
            </a:lvl1pPr>
          </a:lstStyle>
          <a:p>
            <a:pPr lvl="0"/>
            <a:r>
              <a:rPr lang="en-US" altLang="en-US" noProof="0" smtClean="0"/>
              <a:t>Click to edit Master title style</a:t>
            </a:r>
            <a:endParaRPr lang="en-GB" altLang="en-US" noProof="0" smtClean="0"/>
          </a:p>
        </p:txBody>
      </p:sp>
      <p:sp>
        <p:nvSpPr>
          <p:cNvPr id="5128" name="Rectangle 8"/>
          <p:cNvSpPr>
            <a:spLocks noGrp="1" noChangeArrowheads="1"/>
          </p:cNvSpPr>
          <p:nvPr>
            <p:ph type="subTitle" idx="1"/>
          </p:nvPr>
        </p:nvSpPr>
        <p:spPr>
          <a:xfrm>
            <a:off x="395288" y="5724525"/>
            <a:ext cx="8362950" cy="536575"/>
          </a:xfrm>
        </p:spPr>
        <p:txBody>
          <a:bodyPr/>
          <a:lstStyle>
            <a:lvl1pPr marL="0" indent="0">
              <a:buFontTx/>
              <a:buNone/>
              <a:defRPr sz="3000">
                <a:solidFill>
                  <a:schemeClr val="bg2"/>
                </a:solidFill>
              </a:defRPr>
            </a:lvl1pPr>
          </a:lstStyle>
          <a:p>
            <a:pPr lvl="0"/>
            <a:r>
              <a:rPr lang="en-US" altLang="en-US" noProof="0" smtClean="0"/>
              <a:t>Click to edit Master subtitle style</a:t>
            </a:r>
            <a:endParaRPr lang="en-GB" altLang="en-US" noProof="0" smtClean="0"/>
          </a:p>
        </p:txBody>
      </p:sp>
      <p:pic>
        <p:nvPicPr>
          <p:cNvPr id="5140" name="Picture 20" descr="OU_masterlogo_colour_29m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23263" y="431800"/>
            <a:ext cx="1809750"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0E92659F-90D1-4FDC-90BF-1D15408CF9A1}" type="slidenum">
              <a:rPr lang="en-GB" altLang="en-US"/>
              <a:pPr/>
              <a:t>‹#›</a:t>
            </a:fld>
            <a:endParaRPr lang="en-GB" altLang="en-US"/>
          </a:p>
        </p:txBody>
      </p:sp>
    </p:spTree>
    <p:extLst>
      <p:ext uri="{BB962C8B-B14F-4D97-AF65-F5344CB8AC3E}">
        <p14:creationId xmlns:p14="http://schemas.microsoft.com/office/powerpoint/2010/main" val="30928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5500" y="4859338"/>
            <a:ext cx="8891588" cy="15017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825500" y="3205163"/>
            <a:ext cx="889158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93A97308-2CD1-4730-9BF2-DE3FE700F919}" type="slidenum">
              <a:rPr lang="en-GB" altLang="en-US"/>
              <a:pPr/>
              <a:t>‹#›</a:t>
            </a:fld>
            <a:endParaRPr lang="en-GB" altLang="en-US"/>
          </a:p>
        </p:txBody>
      </p:sp>
    </p:spTree>
    <p:extLst>
      <p:ext uri="{BB962C8B-B14F-4D97-AF65-F5344CB8AC3E}">
        <p14:creationId xmlns:p14="http://schemas.microsoft.com/office/powerpoint/2010/main" val="287559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95288" y="2733675"/>
            <a:ext cx="4629150" cy="240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76838" y="2733675"/>
            <a:ext cx="4629150" cy="240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endParaRPr lang="en-GB" altLang="en-US"/>
          </a:p>
        </p:txBody>
      </p:sp>
      <p:sp>
        <p:nvSpPr>
          <p:cNvPr id="6" name="Slide Number Placeholder 5"/>
          <p:cNvSpPr>
            <a:spLocks noGrp="1"/>
          </p:cNvSpPr>
          <p:nvPr>
            <p:ph type="sldNum" sz="quarter" idx="11"/>
          </p:nvPr>
        </p:nvSpPr>
        <p:spPr/>
        <p:txBody>
          <a:bodyPr/>
          <a:lstStyle>
            <a:lvl1pPr>
              <a:defRPr/>
            </a:lvl1pPr>
          </a:lstStyle>
          <a:p>
            <a:fld id="{BF2021D2-E162-4A4F-9742-C5A0AAF41648}" type="slidenum">
              <a:rPr lang="en-GB" altLang="en-US"/>
              <a:pPr/>
              <a:t>‹#›</a:t>
            </a:fld>
            <a:endParaRPr lang="en-GB" altLang="en-US"/>
          </a:p>
        </p:txBody>
      </p:sp>
    </p:spTree>
    <p:extLst>
      <p:ext uri="{BB962C8B-B14F-4D97-AF65-F5344CB8AC3E}">
        <p14:creationId xmlns:p14="http://schemas.microsoft.com/office/powerpoint/2010/main" val="2828995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2288" y="303213"/>
            <a:ext cx="9415462" cy="1260475"/>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22288" y="1692275"/>
            <a:ext cx="4622800"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22288" y="2397125"/>
            <a:ext cx="4622800"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313363" y="1692275"/>
            <a:ext cx="4624387"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13363" y="2397125"/>
            <a:ext cx="4624387"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6"/>
          <p:cNvSpPr>
            <a:spLocks noGrp="1"/>
          </p:cNvSpPr>
          <p:nvPr>
            <p:ph type="ftr" sz="quarter" idx="10"/>
          </p:nvPr>
        </p:nvSpPr>
        <p:spPr/>
        <p:txBody>
          <a:bodyPr/>
          <a:lstStyle>
            <a:lvl1pPr>
              <a:defRPr/>
            </a:lvl1pPr>
          </a:lstStyle>
          <a:p>
            <a:endParaRPr lang="en-GB" altLang="en-US"/>
          </a:p>
        </p:txBody>
      </p:sp>
      <p:sp>
        <p:nvSpPr>
          <p:cNvPr id="8" name="Slide Number Placeholder 7"/>
          <p:cNvSpPr>
            <a:spLocks noGrp="1"/>
          </p:cNvSpPr>
          <p:nvPr>
            <p:ph type="sldNum" sz="quarter" idx="11"/>
          </p:nvPr>
        </p:nvSpPr>
        <p:spPr/>
        <p:txBody>
          <a:bodyPr/>
          <a:lstStyle>
            <a:lvl1pPr>
              <a:defRPr/>
            </a:lvl1pPr>
          </a:lstStyle>
          <a:p>
            <a:fld id="{DD72AF4E-5934-4F4D-A03C-09AF9DFD90FE}" type="slidenum">
              <a:rPr lang="en-GB" altLang="en-US"/>
              <a:pPr/>
              <a:t>‹#›</a:t>
            </a:fld>
            <a:endParaRPr lang="en-GB" altLang="en-US"/>
          </a:p>
        </p:txBody>
      </p:sp>
    </p:spTree>
    <p:extLst>
      <p:ext uri="{BB962C8B-B14F-4D97-AF65-F5344CB8AC3E}">
        <p14:creationId xmlns:p14="http://schemas.microsoft.com/office/powerpoint/2010/main" val="3311079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lvl1pPr>
              <a:defRPr/>
            </a:lvl1pPr>
          </a:lstStyle>
          <a:p>
            <a:endParaRPr lang="en-GB" altLang="en-US"/>
          </a:p>
        </p:txBody>
      </p:sp>
      <p:sp>
        <p:nvSpPr>
          <p:cNvPr id="4" name="Slide Number Placeholder 3"/>
          <p:cNvSpPr>
            <a:spLocks noGrp="1"/>
          </p:cNvSpPr>
          <p:nvPr>
            <p:ph type="sldNum" sz="quarter" idx="11"/>
          </p:nvPr>
        </p:nvSpPr>
        <p:spPr/>
        <p:txBody>
          <a:bodyPr/>
          <a:lstStyle>
            <a:lvl1pPr>
              <a:defRPr/>
            </a:lvl1pPr>
          </a:lstStyle>
          <a:p>
            <a:fld id="{B748E82F-3A7C-418D-A5E4-2A3A0A8CD2B9}" type="slidenum">
              <a:rPr lang="en-GB" altLang="en-US"/>
              <a:pPr/>
              <a:t>‹#›</a:t>
            </a:fld>
            <a:endParaRPr lang="en-GB" altLang="en-US"/>
          </a:p>
        </p:txBody>
      </p:sp>
    </p:spTree>
    <p:extLst>
      <p:ext uri="{BB962C8B-B14F-4D97-AF65-F5344CB8AC3E}">
        <p14:creationId xmlns:p14="http://schemas.microsoft.com/office/powerpoint/2010/main" val="3622403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GB" altLang="en-US"/>
          </a:p>
        </p:txBody>
      </p:sp>
      <p:sp>
        <p:nvSpPr>
          <p:cNvPr id="3" name="Slide Number Placeholder 2"/>
          <p:cNvSpPr>
            <a:spLocks noGrp="1"/>
          </p:cNvSpPr>
          <p:nvPr>
            <p:ph type="sldNum" sz="quarter" idx="11"/>
          </p:nvPr>
        </p:nvSpPr>
        <p:spPr/>
        <p:txBody>
          <a:bodyPr/>
          <a:lstStyle>
            <a:lvl1pPr>
              <a:defRPr/>
            </a:lvl1pPr>
          </a:lstStyle>
          <a:p>
            <a:fld id="{9ECE4EAA-4EBB-4F8E-A505-A933FD5EA97E}" type="slidenum">
              <a:rPr lang="en-GB" altLang="en-US"/>
              <a:pPr/>
              <a:t>‹#›</a:t>
            </a:fld>
            <a:endParaRPr lang="en-GB" altLang="en-US"/>
          </a:p>
        </p:txBody>
      </p:sp>
    </p:spTree>
    <p:extLst>
      <p:ext uri="{BB962C8B-B14F-4D97-AF65-F5344CB8AC3E}">
        <p14:creationId xmlns:p14="http://schemas.microsoft.com/office/powerpoint/2010/main" val="34504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2288" y="301625"/>
            <a:ext cx="3441700" cy="1281113"/>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089400" y="301625"/>
            <a:ext cx="5848350" cy="6453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22288" y="1582738"/>
            <a:ext cx="3441700"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ltLang="en-US"/>
          </a:p>
        </p:txBody>
      </p:sp>
      <p:sp>
        <p:nvSpPr>
          <p:cNvPr id="6" name="Slide Number Placeholder 5"/>
          <p:cNvSpPr>
            <a:spLocks noGrp="1"/>
          </p:cNvSpPr>
          <p:nvPr>
            <p:ph type="sldNum" sz="quarter" idx="11"/>
          </p:nvPr>
        </p:nvSpPr>
        <p:spPr/>
        <p:txBody>
          <a:bodyPr/>
          <a:lstStyle>
            <a:lvl1pPr>
              <a:defRPr/>
            </a:lvl1pPr>
          </a:lstStyle>
          <a:p>
            <a:fld id="{707998BB-0CB7-439D-A28C-09EC4026744F}" type="slidenum">
              <a:rPr lang="en-GB" altLang="en-US"/>
              <a:pPr/>
              <a:t>‹#›</a:t>
            </a:fld>
            <a:endParaRPr lang="en-GB" altLang="en-US"/>
          </a:p>
        </p:txBody>
      </p:sp>
    </p:spTree>
    <p:extLst>
      <p:ext uri="{BB962C8B-B14F-4D97-AF65-F5344CB8AC3E}">
        <p14:creationId xmlns:p14="http://schemas.microsoft.com/office/powerpoint/2010/main" val="3831683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49463" y="5292725"/>
            <a:ext cx="6276975" cy="625475"/>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049463" y="676275"/>
            <a:ext cx="6276975" cy="45354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2049463" y="5918200"/>
            <a:ext cx="6276975" cy="887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ltLang="en-US"/>
          </a:p>
        </p:txBody>
      </p:sp>
      <p:sp>
        <p:nvSpPr>
          <p:cNvPr id="6" name="Slide Number Placeholder 5"/>
          <p:cNvSpPr>
            <a:spLocks noGrp="1"/>
          </p:cNvSpPr>
          <p:nvPr>
            <p:ph type="sldNum" sz="quarter" idx="11"/>
          </p:nvPr>
        </p:nvSpPr>
        <p:spPr/>
        <p:txBody>
          <a:bodyPr/>
          <a:lstStyle>
            <a:lvl1pPr>
              <a:defRPr/>
            </a:lvl1pPr>
          </a:lstStyle>
          <a:p>
            <a:fld id="{B508F3C3-0900-468B-A768-039A5C1D9D53}" type="slidenum">
              <a:rPr lang="en-GB" altLang="en-US"/>
              <a:pPr/>
              <a:t>‹#›</a:t>
            </a:fld>
            <a:endParaRPr lang="en-GB" altLang="en-US"/>
          </a:p>
        </p:txBody>
      </p:sp>
    </p:spTree>
    <p:extLst>
      <p:ext uri="{BB962C8B-B14F-4D97-AF65-F5344CB8AC3E}">
        <p14:creationId xmlns:p14="http://schemas.microsoft.com/office/powerpoint/2010/main" val="3253365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54EB79B1-D3DA-4AF7-B176-FF2E81A7A22F}" type="slidenum">
              <a:rPr lang="en-GB" altLang="en-US"/>
              <a:pPr/>
              <a:t>‹#›</a:t>
            </a:fld>
            <a:endParaRPr lang="en-GB" altLang="en-US"/>
          </a:p>
        </p:txBody>
      </p:sp>
    </p:spTree>
    <p:extLst>
      <p:ext uri="{BB962C8B-B14F-4D97-AF65-F5344CB8AC3E}">
        <p14:creationId xmlns:p14="http://schemas.microsoft.com/office/powerpoint/2010/main" val="692723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3313" y="1763713"/>
            <a:ext cx="2352675" cy="337978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95288" y="1763713"/>
            <a:ext cx="6905625" cy="3379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00216655-F81B-4A86-9BCE-964EE86D91C4}" type="slidenum">
              <a:rPr lang="en-GB" altLang="en-US"/>
              <a:pPr/>
              <a:t>‹#›</a:t>
            </a:fld>
            <a:endParaRPr lang="en-GB" altLang="en-US"/>
          </a:p>
        </p:txBody>
      </p:sp>
    </p:spTree>
    <p:extLst>
      <p:ext uri="{BB962C8B-B14F-4D97-AF65-F5344CB8AC3E}">
        <p14:creationId xmlns:p14="http://schemas.microsoft.com/office/powerpoint/2010/main" val="3100180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84225" y="2349500"/>
            <a:ext cx="8891588" cy="1620838"/>
          </a:xfrm>
        </p:spPr>
        <p:txBody>
          <a:bodyPr/>
          <a:lstStyle/>
          <a:p>
            <a:r>
              <a:rPr lang="en-US" smtClean="0"/>
              <a:t>Click to edit Master title style</a:t>
            </a:r>
            <a:endParaRPr lang="en-GB"/>
          </a:p>
        </p:txBody>
      </p:sp>
      <p:sp>
        <p:nvSpPr>
          <p:cNvPr id="3" name="Subtitle 2"/>
          <p:cNvSpPr>
            <a:spLocks noGrp="1"/>
          </p:cNvSpPr>
          <p:nvPr>
            <p:ph type="subTitle" idx="1"/>
          </p:nvPr>
        </p:nvSpPr>
        <p:spPr>
          <a:xfrm>
            <a:off x="1568450" y="4284663"/>
            <a:ext cx="7323138" cy="193198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Footer Placeholder 3"/>
          <p:cNvSpPr>
            <a:spLocks noGrp="1"/>
          </p:cNvSpPr>
          <p:nvPr>
            <p:ph type="ftr" sz="quarter"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609526E4-5C86-4E80-8496-5CB053938832}" type="slidenum">
              <a:rPr lang="en-GB" altLang="en-US"/>
              <a:pPr/>
              <a:t>‹#›</a:t>
            </a:fld>
            <a:endParaRPr lang="en-GB" altLang="en-US"/>
          </a:p>
        </p:txBody>
      </p:sp>
    </p:spTree>
    <p:extLst>
      <p:ext uri="{BB962C8B-B14F-4D97-AF65-F5344CB8AC3E}">
        <p14:creationId xmlns:p14="http://schemas.microsoft.com/office/powerpoint/2010/main" val="4047709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A774F482-937D-4C3B-948D-F22B74068762}" type="slidenum">
              <a:rPr lang="en-GB" altLang="en-US"/>
              <a:pPr/>
              <a:t>‹#›</a:t>
            </a:fld>
            <a:endParaRPr lang="en-GB" altLang="en-US"/>
          </a:p>
        </p:txBody>
      </p:sp>
    </p:spTree>
    <p:extLst>
      <p:ext uri="{BB962C8B-B14F-4D97-AF65-F5344CB8AC3E}">
        <p14:creationId xmlns:p14="http://schemas.microsoft.com/office/powerpoint/2010/main" val="2201301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5500" y="4859338"/>
            <a:ext cx="8891588" cy="15017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825500" y="3205163"/>
            <a:ext cx="889158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9ECA29C3-F638-4772-9BCD-8659EE69B807}" type="slidenum">
              <a:rPr lang="en-GB" altLang="en-US"/>
              <a:pPr/>
              <a:t>‹#›</a:t>
            </a:fld>
            <a:endParaRPr lang="en-GB" altLang="en-US"/>
          </a:p>
        </p:txBody>
      </p:sp>
    </p:spTree>
    <p:extLst>
      <p:ext uri="{BB962C8B-B14F-4D97-AF65-F5344CB8AC3E}">
        <p14:creationId xmlns:p14="http://schemas.microsoft.com/office/powerpoint/2010/main" val="1283112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95288" y="4068763"/>
            <a:ext cx="4629150" cy="38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76838" y="4068763"/>
            <a:ext cx="4629150" cy="38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endParaRPr lang="en-GB" altLang="en-US"/>
          </a:p>
        </p:txBody>
      </p:sp>
      <p:sp>
        <p:nvSpPr>
          <p:cNvPr id="6" name="Slide Number Placeholder 5"/>
          <p:cNvSpPr>
            <a:spLocks noGrp="1"/>
          </p:cNvSpPr>
          <p:nvPr>
            <p:ph type="sldNum" sz="quarter" idx="11"/>
          </p:nvPr>
        </p:nvSpPr>
        <p:spPr/>
        <p:txBody>
          <a:bodyPr/>
          <a:lstStyle>
            <a:lvl1pPr>
              <a:defRPr/>
            </a:lvl1pPr>
          </a:lstStyle>
          <a:p>
            <a:fld id="{B74F0922-6180-46BD-9559-FE41C336EFAF}" type="slidenum">
              <a:rPr lang="en-GB" altLang="en-US"/>
              <a:pPr/>
              <a:t>‹#›</a:t>
            </a:fld>
            <a:endParaRPr lang="en-GB" altLang="en-US"/>
          </a:p>
        </p:txBody>
      </p:sp>
    </p:spTree>
    <p:extLst>
      <p:ext uri="{BB962C8B-B14F-4D97-AF65-F5344CB8AC3E}">
        <p14:creationId xmlns:p14="http://schemas.microsoft.com/office/powerpoint/2010/main" val="2240589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2288" y="303213"/>
            <a:ext cx="9415462" cy="1260475"/>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22288" y="1692275"/>
            <a:ext cx="4622800"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22288" y="2397125"/>
            <a:ext cx="4622800"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313363" y="1692275"/>
            <a:ext cx="4624387"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13363" y="2397125"/>
            <a:ext cx="4624387"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6"/>
          <p:cNvSpPr>
            <a:spLocks noGrp="1"/>
          </p:cNvSpPr>
          <p:nvPr>
            <p:ph type="ftr" sz="quarter" idx="10"/>
          </p:nvPr>
        </p:nvSpPr>
        <p:spPr/>
        <p:txBody>
          <a:bodyPr/>
          <a:lstStyle>
            <a:lvl1pPr>
              <a:defRPr/>
            </a:lvl1pPr>
          </a:lstStyle>
          <a:p>
            <a:endParaRPr lang="en-GB" altLang="en-US"/>
          </a:p>
        </p:txBody>
      </p:sp>
      <p:sp>
        <p:nvSpPr>
          <p:cNvPr id="8" name="Slide Number Placeholder 7"/>
          <p:cNvSpPr>
            <a:spLocks noGrp="1"/>
          </p:cNvSpPr>
          <p:nvPr>
            <p:ph type="sldNum" sz="quarter" idx="11"/>
          </p:nvPr>
        </p:nvSpPr>
        <p:spPr/>
        <p:txBody>
          <a:bodyPr/>
          <a:lstStyle>
            <a:lvl1pPr>
              <a:defRPr/>
            </a:lvl1pPr>
          </a:lstStyle>
          <a:p>
            <a:fld id="{9F66BD56-0E6E-433B-A2F5-40798776D541}" type="slidenum">
              <a:rPr lang="en-GB" altLang="en-US"/>
              <a:pPr/>
              <a:t>‹#›</a:t>
            </a:fld>
            <a:endParaRPr lang="en-GB" altLang="en-US"/>
          </a:p>
        </p:txBody>
      </p:sp>
    </p:spTree>
    <p:extLst>
      <p:ext uri="{BB962C8B-B14F-4D97-AF65-F5344CB8AC3E}">
        <p14:creationId xmlns:p14="http://schemas.microsoft.com/office/powerpoint/2010/main" val="1816810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lvl1pPr>
              <a:defRPr/>
            </a:lvl1pPr>
          </a:lstStyle>
          <a:p>
            <a:endParaRPr lang="en-GB" altLang="en-US"/>
          </a:p>
        </p:txBody>
      </p:sp>
      <p:sp>
        <p:nvSpPr>
          <p:cNvPr id="4" name="Slide Number Placeholder 3"/>
          <p:cNvSpPr>
            <a:spLocks noGrp="1"/>
          </p:cNvSpPr>
          <p:nvPr>
            <p:ph type="sldNum" sz="quarter" idx="11"/>
          </p:nvPr>
        </p:nvSpPr>
        <p:spPr/>
        <p:txBody>
          <a:bodyPr/>
          <a:lstStyle>
            <a:lvl1pPr>
              <a:defRPr/>
            </a:lvl1pPr>
          </a:lstStyle>
          <a:p>
            <a:fld id="{F038C956-D014-40B7-8164-D1C1FDDFEF87}" type="slidenum">
              <a:rPr lang="en-GB" altLang="en-US"/>
              <a:pPr/>
              <a:t>‹#›</a:t>
            </a:fld>
            <a:endParaRPr lang="en-GB" altLang="en-US"/>
          </a:p>
        </p:txBody>
      </p:sp>
    </p:spTree>
    <p:extLst>
      <p:ext uri="{BB962C8B-B14F-4D97-AF65-F5344CB8AC3E}">
        <p14:creationId xmlns:p14="http://schemas.microsoft.com/office/powerpoint/2010/main" val="3431729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GB" altLang="en-US"/>
          </a:p>
        </p:txBody>
      </p:sp>
      <p:sp>
        <p:nvSpPr>
          <p:cNvPr id="3" name="Slide Number Placeholder 2"/>
          <p:cNvSpPr>
            <a:spLocks noGrp="1"/>
          </p:cNvSpPr>
          <p:nvPr>
            <p:ph type="sldNum" sz="quarter" idx="11"/>
          </p:nvPr>
        </p:nvSpPr>
        <p:spPr/>
        <p:txBody>
          <a:bodyPr/>
          <a:lstStyle>
            <a:lvl1pPr>
              <a:defRPr/>
            </a:lvl1pPr>
          </a:lstStyle>
          <a:p>
            <a:fld id="{2082DABD-DE61-474E-BAD3-D0F0E433B63B}" type="slidenum">
              <a:rPr lang="en-GB" altLang="en-US"/>
              <a:pPr/>
              <a:t>‹#›</a:t>
            </a:fld>
            <a:endParaRPr lang="en-GB" altLang="en-US"/>
          </a:p>
        </p:txBody>
      </p:sp>
    </p:spTree>
    <p:extLst>
      <p:ext uri="{BB962C8B-B14F-4D97-AF65-F5344CB8AC3E}">
        <p14:creationId xmlns:p14="http://schemas.microsoft.com/office/powerpoint/2010/main" val="159616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2288" y="301625"/>
            <a:ext cx="3441700" cy="1281113"/>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089400" y="301625"/>
            <a:ext cx="5848350" cy="6453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22288" y="1582738"/>
            <a:ext cx="3441700"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ltLang="en-US"/>
          </a:p>
        </p:txBody>
      </p:sp>
      <p:sp>
        <p:nvSpPr>
          <p:cNvPr id="6" name="Slide Number Placeholder 5"/>
          <p:cNvSpPr>
            <a:spLocks noGrp="1"/>
          </p:cNvSpPr>
          <p:nvPr>
            <p:ph type="sldNum" sz="quarter" idx="11"/>
          </p:nvPr>
        </p:nvSpPr>
        <p:spPr/>
        <p:txBody>
          <a:bodyPr/>
          <a:lstStyle>
            <a:lvl1pPr>
              <a:defRPr/>
            </a:lvl1pPr>
          </a:lstStyle>
          <a:p>
            <a:fld id="{C12E3389-514A-417E-913A-A87AF5DED585}" type="slidenum">
              <a:rPr lang="en-GB" altLang="en-US"/>
              <a:pPr/>
              <a:t>‹#›</a:t>
            </a:fld>
            <a:endParaRPr lang="en-GB" altLang="en-US"/>
          </a:p>
        </p:txBody>
      </p:sp>
    </p:spTree>
    <p:extLst>
      <p:ext uri="{BB962C8B-B14F-4D97-AF65-F5344CB8AC3E}">
        <p14:creationId xmlns:p14="http://schemas.microsoft.com/office/powerpoint/2010/main" val="358288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49463" y="5292725"/>
            <a:ext cx="6276975" cy="625475"/>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049463" y="676275"/>
            <a:ext cx="6276975" cy="45354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049463" y="5918200"/>
            <a:ext cx="6276975" cy="887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ltLang="en-US"/>
          </a:p>
        </p:txBody>
      </p:sp>
      <p:sp>
        <p:nvSpPr>
          <p:cNvPr id="6" name="Slide Number Placeholder 5"/>
          <p:cNvSpPr>
            <a:spLocks noGrp="1"/>
          </p:cNvSpPr>
          <p:nvPr>
            <p:ph type="sldNum" sz="quarter" idx="11"/>
          </p:nvPr>
        </p:nvSpPr>
        <p:spPr/>
        <p:txBody>
          <a:bodyPr/>
          <a:lstStyle>
            <a:lvl1pPr>
              <a:defRPr/>
            </a:lvl1pPr>
          </a:lstStyle>
          <a:p>
            <a:fld id="{3659FCF2-5654-413A-B640-B9A1D89A7136}" type="slidenum">
              <a:rPr lang="en-GB" altLang="en-US"/>
              <a:pPr/>
              <a:t>‹#›</a:t>
            </a:fld>
            <a:endParaRPr lang="en-GB" altLang="en-US"/>
          </a:p>
        </p:txBody>
      </p:sp>
    </p:spTree>
    <p:extLst>
      <p:ext uri="{BB962C8B-B14F-4D97-AF65-F5344CB8AC3E}">
        <p14:creationId xmlns:p14="http://schemas.microsoft.com/office/powerpoint/2010/main" val="2026981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2D9F8034-7566-4631-B819-18B07320C732}" type="slidenum">
              <a:rPr lang="en-GB" altLang="en-US"/>
              <a:pPr/>
              <a:t>‹#›</a:t>
            </a:fld>
            <a:endParaRPr lang="en-GB" altLang="en-US"/>
          </a:p>
        </p:txBody>
      </p:sp>
    </p:spTree>
    <p:extLst>
      <p:ext uri="{BB962C8B-B14F-4D97-AF65-F5344CB8AC3E}">
        <p14:creationId xmlns:p14="http://schemas.microsoft.com/office/powerpoint/2010/main" val="2490479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3313" y="2719388"/>
            <a:ext cx="2352675" cy="173355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95288" y="2719388"/>
            <a:ext cx="6905625" cy="1733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0033B5CC-8877-4B2D-B529-69F3FD08B8CF}" type="slidenum">
              <a:rPr lang="en-GB" altLang="en-US"/>
              <a:pPr/>
              <a:t>‹#›</a:t>
            </a:fld>
            <a:endParaRPr lang="en-GB" altLang="en-US"/>
          </a:p>
        </p:txBody>
      </p:sp>
    </p:spTree>
    <p:extLst>
      <p:ext uri="{BB962C8B-B14F-4D97-AF65-F5344CB8AC3E}">
        <p14:creationId xmlns:p14="http://schemas.microsoft.com/office/powerpoint/2010/main" val="42009941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07505" y="1237457"/>
            <a:ext cx="7845029" cy="2632440"/>
          </a:xfrm>
        </p:spPr>
        <p:txBody>
          <a:bodyPr anchor="b"/>
          <a:lstStyle>
            <a:lvl1pPr algn="ctr">
              <a:defRPr sz="5147"/>
            </a:lvl1pPr>
          </a:lstStyle>
          <a:p>
            <a:r>
              <a:rPr lang="en-US" smtClean="0"/>
              <a:t>Click to edit Master title style</a:t>
            </a:r>
            <a:endParaRPr lang="en-GB"/>
          </a:p>
        </p:txBody>
      </p:sp>
      <p:sp>
        <p:nvSpPr>
          <p:cNvPr id="3" name="Subtitle 2"/>
          <p:cNvSpPr>
            <a:spLocks noGrp="1"/>
          </p:cNvSpPr>
          <p:nvPr>
            <p:ph type="subTitle" idx="1"/>
          </p:nvPr>
        </p:nvSpPr>
        <p:spPr>
          <a:xfrm>
            <a:off x="1307505" y="3971414"/>
            <a:ext cx="7845029" cy="1825554"/>
          </a:xfrm>
        </p:spPr>
        <p:txBody>
          <a:bodyPr/>
          <a:lstStyle>
            <a:lvl1pPr marL="0" indent="0" algn="ctr">
              <a:buNone/>
              <a:defRPr sz="2059"/>
            </a:lvl1pPr>
            <a:lvl2pPr marL="392232" indent="0" algn="ctr">
              <a:buNone/>
              <a:defRPr sz="1716"/>
            </a:lvl2pPr>
            <a:lvl3pPr marL="784464" indent="0" algn="ctr">
              <a:buNone/>
              <a:defRPr sz="1544"/>
            </a:lvl3pPr>
            <a:lvl4pPr marL="1176696" indent="0" algn="ctr">
              <a:buNone/>
              <a:defRPr sz="1373"/>
            </a:lvl4pPr>
            <a:lvl5pPr marL="1568928" indent="0" algn="ctr">
              <a:buNone/>
              <a:defRPr sz="1373"/>
            </a:lvl5pPr>
            <a:lvl6pPr marL="1961159" indent="0" algn="ctr">
              <a:buNone/>
              <a:defRPr sz="1373"/>
            </a:lvl6pPr>
            <a:lvl7pPr marL="2353391" indent="0" algn="ctr">
              <a:buNone/>
              <a:defRPr sz="1373"/>
            </a:lvl7pPr>
            <a:lvl8pPr marL="2745623" indent="0" algn="ctr">
              <a:buNone/>
              <a:defRPr sz="1373"/>
            </a:lvl8pPr>
            <a:lvl9pPr marL="3137855" indent="0" algn="ctr">
              <a:buNone/>
              <a:defRPr sz="1373"/>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313B262-BB62-4BFD-B75B-4C7E237E0EAC}" type="datetimeFigureOut">
              <a:rPr lang="en-GB" smtClean="0"/>
              <a:t>27/03/2014</a:t>
            </a:fld>
            <a:endParaRPr lang="en-GB"/>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61C48747-65E9-4988-98E5-11D4C9273B46}" type="slidenum">
              <a:rPr lang="en-GB" altLang="en-US" smtClean="0"/>
              <a:pPr/>
              <a:t>‹#›</a:t>
            </a:fld>
            <a:endParaRPr lang="en-GB" altLang="en-US"/>
          </a:p>
        </p:txBody>
      </p:sp>
    </p:spTree>
    <p:extLst>
      <p:ext uri="{BB962C8B-B14F-4D97-AF65-F5344CB8AC3E}">
        <p14:creationId xmlns:p14="http://schemas.microsoft.com/office/powerpoint/2010/main" val="20609878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13B262-BB62-4BFD-B75B-4C7E237E0EAC}" type="datetimeFigureOut">
              <a:rPr lang="en-GB" smtClean="0"/>
              <a:t>27/03/2014</a:t>
            </a:fld>
            <a:endParaRPr lang="en-GB"/>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0E92659F-90D1-4FDC-90BF-1D15408CF9A1}" type="slidenum">
              <a:rPr lang="en-GB" altLang="en-US" smtClean="0"/>
              <a:pPr/>
              <a:t>‹#›</a:t>
            </a:fld>
            <a:endParaRPr lang="en-GB" altLang="en-US"/>
          </a:p>
        </p:txBody>
      </p:sp>
    </p:spTree>
    <p:extLst>
      <p:ext uri="{BB962C8B-B14F-4D97-AF65-F5344CB8AC3E}">
        <p14:creationId xmlns:p14="http://schemas.microsoft.com/office/powerpoint/2010/main" val="12450963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3680" y="1885066"/>
            <a:ext cx="9021783" cy="3145275"/>
          </a:xfrm>
        </p:spPr>
        <p:txBody>
          <a:bodyPr anchor="b"/>
          <a:lstStyle>
            <a:lvl1pPr>
              <a:defRPr sz="5147"/>
            </a:lvl1pPr>
          </a:lstStyle>
          <a:p>
            <a:r>
              <a:rPr lang="en-US" smtClean="0"/>
              <a:t>Click to edit Master title style</a:t>
            </a:r>
            <a:endParaRPr lang="en-GB"/>
          </a:p>
        </p:txBody>
      </p:sp>
      <p:sp>
        <p:nvSpPr>
          <p:cNvPr id="3" name="Text Placeholder 2"/>
          <p:cNvSpPr>
            <a:spLocks noGrp="1"/>
          </p:cNvSpPr>
          <p:nvPr>
            <p:ph type="body" idx="1"/>
          </p:nvPr>
        </p:nvSpPr>
        <p:spPr>
          <a:xfrm>
            <a:off x="713680" y="5060096"/>
            <a:ext cx="9021783" cy="1654026"/>
          </a:xfrm>
        </p:spPr>
        <p:txBody>
          <a:bodyPr/>
          <a:lstStyle>
            <a:lvl1pPr marL="0" indent="0">
              <a:buNone/>
              <a:defRPr sz="2059">
                <a:solidFill>
                  <a:schemeClr val="tx1">
                    <a:tint val="75000"/>
                  </a:schemeClr>
                </a:solidFill>
              </a:defRPr>
            </a:lvl1pPr>
            <a:lvl2pPr marL="392232" indent="0">
              <a:buNone/>
              <a:defRPr sz="1716">
                <a:solidFill>
                  <a:schemeClr val="tx1">
                    <a:tint val="75000"/>
                  </a:schemeClr>
                </a:solidFill>
              </a:defRPr>
            </a:lvl2pPr>
            <a:lvl3pPr marL="784464" indent="0">
              <a:buNone/>
              <a:defRPr sz="1544">
                <a:solidFill>
                  <a:schemeClr val="tx1">
                    <a:tint val="75000"/>
                  </a:schemeClr>
                </a:solidFill>
              </a:defRPr>
            </a:lvl3pPr>
            <a:lvl4pPr marL="1176696" indent="0">
              <a:buNone/>
              <a:defRPr sz="1373">
                <a:solidFill>
                  <a:schemeClr val="tx1">
                    <a:tint val="75000"/>
                  </a:schemeClr>
                </a:solidFill>
              </a:defRPr>
            </a:lvl4pPr>
            <a:lvl5pPr marL="1568928" indent="0">
              <a:buNone/>
              <a:defRPr sz="1373">
                <a:solidFill>
                  <a:schemeClr val="tx1">
                    <a:tint val="75000"/>
                  </a:schemeClr>
                </a:solidFill>
              </a:defRPr>
            </a:lvl5pPr>
            <a:lvl6pPr marL="1961159" indent="0">
              <a:buNone/>
              <a:defRPr sz="1373">
                <a:solidFill>
                  <a:schemeClr val="tx1">
                    <a:tint val="75000"/>
                  </a:schemeClr>
                </a:solidFill>
              </a:defRPr>
            </a:lvl6pPr>
            <a:lvl7pPr marL="2353391" indent="0">
              <a:buNone/>
              <a:defRPr sz="1373">
                <a:solidFill>
                  <a:schemeClr val="tx1">
                    <a:tint val="75000"/>
                  </a:schemeClr>
                </a:solidFill>
              </a:defRPr>
            </a:lvl7pPr>
            <a:lvl8pPr marL="2745623" indent="0">
              <a:buNone/>
              <a:defRPr sz="1373">
                <a:solidFill>
                  <a:schemeClr val="tx1">
                    <a:tint val="75000"/>
                  </a:schemeClr>
                </a:solidFill>
              </a:defRPr>
            </a:lvl8pPr>
            <a:lvl9pPr marL="3137855" indent="0">
              <a:buNone/>
              <a:defRPr sz="137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13B262-BB62-4BFD-B75B-4C7E237E0EAC}" type="datetimeFigureOut">
              <a:rPr lang="en-GB" smtClean="0"/>
              <a:t>27/03/2014</a:t>
            </a:fld>
            <a:endParaRPr lang="en-GB"/>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93A97308-2CD1-4730-9BF2-DE3FE700F919}" type="slidenum">
              <a:rPr lang="en-GB" altLang="en-US" smtClean="0"/>
              <a:pPr/>
              <a:t>‹#›</a:t>
            </a:fld>
            <a:endParaRPr lang="en-GB" altLang="en-US"/>
          </a:p>
        </p:txBody>
      </p:sp>
    </p:spTree>
    <p:extLst>
      <p:ext uri="{BB962C8B-B14F-4D97-AF65-F5344CB8AC3E}">
        <p14:creationId xmlns:p14="http://schemas.microsoft.com/office/powerpoint/2010/main" val="21439185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719128" y="2012836"/>
            <a:ext cx="4445516" cy="47975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295394" y="2012836"/>
            <a:ext cx="4445516" cy="47975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313B262-BB62-4BFD-B75B-4C7E237E0EAC}" type="datetimeFigureOut">
              <a:rPr lang="en-GB" smtClean="0"/>
              <a:t>27/03/2014</a:t>
            </a:fld>
            <a:endParaRPr lang="en-GB"/>
          </a:p>
        </p:txBody>
      </p:sp>
      <p:sp>
        <p:nvSpPr>
          <p:cNvPr id="6" name="Footer Placeholder 5"/>
          <p:cNvSpPr>
            <a:spLocks noGrp="1"/>
          </p:cNvSpPr>
          <p:nvPr>
            <p:ph type="ftr" sz="quarter" idx="11"/>
          </p:nvPr>
        </p:nvSpPr>
        <p:spPr/>
        <p:txBody>
          <a:bodyPr/>
          <a:lstStyle/>
          <a:p>
            <a:endParaRPr lang="en-GB" altLang="en-US"/>
          </a:p>
        </p:txBody>
      </p:sp>
      <p:sp>
        <p:nvSpPr>
          <p:cNvPr id="7" name="Slide Number Placeholder 6"/>
          <p:cNvSpPr>
            <a:spLocks noGrp="1"/>
          </p:cNvSpPr>
          <p:nvPr>
            <p:ph type="sldNum" sz="quarter" idx="12"/>
          </p:nvPr>
        </p:nvSpPr>
        <p:spPr/>
        <p:txBody>
          <a:bodyPr/>
          <a:lstStyle/>
          <a:p>
            <a:fld id="{BF2021D2-E162-4A4F-9742-C5A0AAF41648}" type="slidenum">
              <a:rPr lang="en-GB" altLang="en-US" smtClean="0"/>
              <a:pPr/>
              <a:t>‹#›</a:t>
            </a:fld>
            <a:endParaRPr lang="en-GB" altLang="en-US"/>
          </a:p>
        </p:txBody>
      </p:sp>
    </p:spTree>
    <p:extLst>
      <p:ext uri="{BB962C8B-B14F-4D97-AF65-F5344CB8AC3E}">
        <p14:creationId xmlns:p14="http://schemas.microsoft.com/office/powerpoint/2010/main" val="2428903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490" y="402568"/>
            <a:ext cx="9021783" cy="1461495"/>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720490" y="1853560"/>
            <a:ext cx="4425086" cy="908401"/>
          </a:xfrm>
        </p:spPr>
        <p:txBody>
          <a:bodyPr anchor="b"/>
          <a:lstStyle>
            <a:lvl1pPr marL="0" indent="0">
              <a:buNone/>
              <a:defRPr sz="2059" b="1"/>
            </a:lvl1pPr>
            <a:lvl2pPr marL="392232" indent="0">
              <a:buNone/>
              <a:defRPr sz="1716" b="1"/>
            </a:lvl2pPr>
            <a:lvl3pPr marL="784464" indent="0">
              <a:buNone/>
              <a:defRPr sz="1544" b="1"/>
            </a:lvl3pPr>
            <a:lvl4pPr marL="1176696" indent="0">
              <a:buNone/>
              <a:defRPr sz="1373" b="1"/>
            </a:lvl4pPr>
            <a:lvl5pPr marL="1568928" indent="0">
              <a:buNone/>
              <a:defRPr sz="1373" b="1"/>
            </a:lvl5pPr>
            <a:lvl6pPr marL="1961159" indent="0">
              <a:buNone/>
              <a:defRPr sz="1373" b="1"/>
            </a:lvl6pPr>
            <a:lvl7pPr marL="2353391" indent="0">
              <a:buNone/>
              <a:defRPr sz="1373" b="1"/>
            </a:lvl7pPr>
            <a:lvl8pPr marL="2745623" indent="0">
              <a:buNone/>
              <a:defRPr sz="1373" b="1"/>
            </a:lvl8pPr>
            <a:lvl9pPr marL="3137855" indent="0">
              <a:buNone/>
              <a:defRPr sz="1373" b="1"/>
            </a:lvl9pPr>
          </a:lstStyle>
          <a:p>
            <a:pPr lvl="0"/>
            <a:r>
              <a:rPr lang="en-US" smtClean="0"/>
              <a:t>Click to edit Master text styles</a:t>
            </a:r>
          </a:p>
        </p:txBody>
      </p:sp>
      <p:sp>
        <p:nvSpPr>
          <p:cNvPr id="4" name="Content Placeholder 3"/>
          <p:cNvSpPr>
            <a:spLocks noGrp="1"/>
          </p:cNvSpPr>
          <p:nvPr>
            <p:ph sz="half" idx="2"/>
          </p:nvPr>
        </p:nvSpPr>
        <p:spPr>
          <a:xfrm>
            <a:off x="720490" y="2761961"/>
            <a:ext cx="4425086" cy="406242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295394" y="1853560"/>
            <a:ext cx="4446879" cy="908401"/>
          </a:xfrm>
        </p:spPr>
        <p:txBody>
          <a:bodyPr anchor="b"/>
          <a:lstStyle>
            <a:lvl1pPr marL="0" indent="0">
              <a:buNone/>
              <a:defRPr sz="2059" b="1"/>
            </a:lvl1pPr>
            <a:lvl2pPr marL="392232" indent="0">
              <a:buNone/>
              <a:defRPr sz="1716" b="1"/>
            </a:lvl2pPr>
            <a:lvl3pPr marL="784464" indent="0">
              <a:buNone/>
              <a:defRPr sz="1544" b="1"/>
            </a:lvl3pPr>
            <a:lvl4pPr marL="1176696" indent="0">
              <a:buNone/>
              <a:defRPr sz="1373" b="1"/>
            </a:lvl4pPr>
            <a:lvl5pPr marL="1568928" indent="0">
              <a:buNone/>
              <a:defRPr sz="1373" b="1"/>
            </a:lvl5pPr>
            <a:lvl6pPr marL="1961159" indent="0">
              <a:buNone/>
              <a:defRPr sz="1373" b="1"/>
            </a:lvl6pPr>
            <a:lvl7pPr marL="2353391" indent="0">
              <a:buNone/>
              <a:defRPr sz="1373" b="1"/>
            </a:lvl7pPr>
            <a:lvl8pPr marL="2745623" indent="0">
              <a:buNone/>
              <a:defRPr sz="1373" b="1"/>
            </a:lvl8pPr>
            <a:lvl9pPr marL="3137855" indent="0">
              <a:buNone/>
              <a:defRPr sz="1373" b="1"/>
            </a:lvl9pPr>
          </a:lstStyle>
          <a:p>
            <a:pPr lvl="0"/>
            <a:r>
              <a:rPr lang="en-US" smtClean="0"/>
              <a:t>Click to edit Master text styles</a:t>
            </a:r>
          </a:p>
        </p:txBody>
      </p:sp>
      <p:sp>
        <p:nvSpPr>
          <p:cNvPr id="6" name="Content Placeholder 5"/>
          <p:cNvSpPr>
            <a:spLocks noGrp="1"/>
          </p:cNvSpPr>
          <p:nvPr>
            <p:ph sz="quarter" idx="4"/>
          </p:nvPr>
        </p:nvSpPr>
        <p:spPr>
          <a:xfrm>
            <a:off x="5295394" y="2761961"/>
            <a:ext cx="4446879" cy="406242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313B262-BB62-4BFD-B75B-4C7E237E0EAC}" type="datetimeFigureOut">
              <a:rPr lang="en-GB" smtClean="0"/>
              <a:t>27/03/2014</a:t>
            </a:fld>
            <a:endParaRPr lang="en-GB"/>
          </a:p>
        </p:txBody>
      </p:sp>
      <p:sp>
        <p:nvSpPr>
          <p:cNvPr id="8" name="Footer Placeholder 7"/>
          <p:cNvSpPr>
            <a:spLocks noGrp="1"/>
          </p:cNvSpPr>
          <p:nvPr>
            <p:ph type="ftr" sz="quarter" idx="11"/>
          </p:nvPr>
        </p:nvSpPr>
        <p:spPr/>
        <p:txBody>
          <a:bodyPr/>
          <a:lstStyle/>
          <a:p>
            <a:endParaRPr lang="en-GB" altLang="en-US"/>
          </a:p>
        </p:txBody>
      </p:sp>
      <p:sp>
        <p:nvSpPr>
          <p:cNvPr id="9" name="Slide Number Placeholder 8"/>
          <p:cNvSpPr>
            <a:spLocks noGrp="1"/>
          </p:cNvSpPr>
          <p:nvPr>
            <p:ph type="sldNum" sz="quarter" idx="12"/>
          </p:nvPr>
        </p:nvSpPr>
        <p:spPr/>
        <p:txBody>
          <a:bodyPr/>
          <a:lstStyle/>
          <a:p>
            <a:fld id="{DD72AF4E-5934-4F4D-A03C-09AF9DFD90FE}" type="slidenum">
              <a:rPr lang="en-GB" altLang="en-US" smtClean="0"/>
              <a:pPr/>
              <a:t>‹#›</a:t>
            </a:fld>
            <a:endParaRPr lang="en-GB" altLang="en-US"/>
          </a:p>
        </p:txBody>
      </p:sp>
    </p:spTree>
    <p:extLst>
      <p:ext uri="{BB962C8B-B14F-4D97-AF65-F5344CB8AC3E}">
        <p14:creationId xmlns:p14="http://schemas.microsoft.com/office/powerpoint/2010/main" val="4510102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313B262-BB62-4BFD-B75B-4C7E237E0EAC}" type="datetimeFigureOut">
              <a:rPr lang="en-GB" smtClean="0"/>
              <a:t>27/03/2014</a:t>
            </a:fld>
            <a:endParaRPr lang="en-GB"/>
          </a:p>
        </p:txBody>
      </p:sp>
      <p:sp>
        <p:nvSpPr>
          <p:cNvPr id="4" name="Footer Placeholder 3"/>
          <p:cNvSpPr>
            <a:spLocks noGrp="1"/>
          </p:cNvSpPr>
          <p:nvPr>
            <p:ph type="ftr" sz="quarter" idx="11"/>
          </p:nvPr>
        </p:nvSpPr>
        <p:spPr/>
        <p:txBody>
          <a:bodyPr/>
          <a:lstStyle/>
          <a:p>
            <a:endParaRPr lang="en-GB" altLang="en-US"/>
          </a:p>
        </p:txBody>
      </p:sp>
      <p:sp>
        <p:nvSpPr>
          <p:cNvPr id="5" name="Slide Number Placeholder 4"/>
          <p:cNvSpPr>
            <a:spLocks noGrp="1"/>
          </p:cNvSpPr>
          <p:nvPr>
            <p:ph type="sldNum" sz="quarter" idx="12"/>
          </p:nvPr>
        </p:nvSpPr>
        <p:spPr/>
        <p:txBody>
          <a:bodyPr/>
          <a:lstStyle/>
          <a:p>
            <a:fld id="{B748E82F-3A7C-418D-A5E4-2A3A0A8CD2B9}" type="slidenum">
              <a:rPr lang="en-GB" altLang="en-US" smtClean="0"/>
              <a:pPr/>
              <a:t>‹#›</a:t>
            </a:fld>
            <a:endParaRPr lang="en-GB" altLang="en-US"/>
          </a:p>
        </p:txBody>
      </p:sp>
    </p:spTree>
    <p:extLst>
      <p:ext uri="{BB962C8B-B14F-4D97-AF65-F5344CB8AC3E}">
        <p14:creationId xmlns:p14="http://schemas.microsoft.com/office/powerpoint/2010/main" val="1838523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13B262-BB62-4BFD-B75B-4C7E237E0EAC}" type="datetimeFigureOut">
              <a:rPr lang="en-GB" smtClean="0"/>
              <a:t>27/03/2014</a:t>
            </a:fld>
            <a:endParaRPr lang="en-GB"/>
          </a:p>
        </p:txBody>
      </p:sp>
      <p:sp>
        <p:nvSpPr>
          <p:cNvPr id="3" name="Footer Placeholder 2"/>
          <p:cNvSpPr>
            <a:spLocks noGrp="1"/>
          </p:cNvSpPr>
          <p:nvPr>
            <p:ph type="ftr" sz="quarter" idx="11"/>
          </p:nvPr>
        </p:nvSpPr>
        <p:spPr/>
        <p:txBody>
          <a:bodyPr/>
          <a:lstStyle/>
          <a:p>
            <a:endParaRPr lang="en-GB" altLang="en-US"/>
          </a:p>
        </p:txBody>
      </p:sp>
      <p:sp>
        <p:nvSpPr>
          <p:cNvPr id="4" name="Slide Number Placeholder 3"/>
          <p:cNvSpPr>
            <a:spLocks noGrp="1"/>
          </p:cNvSpPr>
          <p:nvPr>
            <p:ph type="sldNum" sz="quarter" idx="12"/>
          </p:nvPr>
        </p:nvSpPr>
        <p:spPr/>
        <p:txBody>
          <a:bodyPr/>
          <a:lstStyle/>
          <a:p>
            <a:fld id="{9ECE4EAA-4EBB-4F8E-A505-A933FD5EA97E}" type="slidenum">
              <a:rPr lang="en-GB" altLang="en-US" smtClean="0"/>
              <a:pPr/>
              <a:t>‹#›</a:t>
            </a:fld>
            <a:endParaRPr lang="en-GB" altLang="en-US"/>
          </a:p>
        </p:txBody>
      </p:sp>
    </p:spTree>
    <p:extLst>
      <p:ext uri="{BB962C8B-B14F-4D97-AF65-F5344CB8AC3E}">
        <p14:creationId xmlns:p14="http://schemas.microsoft.com/office/powerpoint/2010/main" val="3445191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491" y="504084"/>
            <a:ext cx="3373634" cy="1764295"/>
          </a:xfrm>
        </p:spPr>
        <p:txBody>
          <a:bodyPr anchor="b"/>
          <a:lstStyle>
            <a:lvl1pPr>
              <a:defRPr sz="2745"/>
            </a:lvl1pPr>
          </a:lstStyle>
          <a:p>
            <a:r>
              <a:rPr lang="en-US" smtClean="0"/>
              <a:t>Click to edit Master title style</a:t>
            </a:r>
            <a:endParaRPr lang="en-GB"/>
          </a:p>
        </p:txBody>
      </p:sp>
      <p:sp>
        <p:nvSpPr>
          <p:cNvPr id="3" name="Content Placeholder 2"/>
          <p:cNvSpPr>
            <a:spLocks noGrp="1"/>
          </p:cNvSpPr>
          <p:nvPr>
            <p:ph idx="1"/>
          </p:nvPr>
        </p:nvSpPr>
        <p:spPr>
          <a:xfrm>
            <a:off x="4446879" y="1088682"/>
            <a:ext cx="5295394" cy="5373398"/>
          </a:xfrm>
        </p:spPr>
        <p:txBody>
          <a:bodyPr/>
          <a:lstStyle>
            <a:lvl1pPr>
              <a:defRPr sz="2745"/>
            </a:lvl1pPr>
            <a:lvl2pPr>
              <a:defRPr sz="2402"/>
            </a:lvl2pPr>
            <a:lvl3pPr>
              <a:defRPr sz="2059"/>
            </a:lvl3pPr>
            <a:lvl4pPr>
              <a:defRPr sz="1716"/>
            </a:lvl4pPr>
            <a:lvl5pPr>
              <a:defRPr sz="1716"/>
            </a:lvl5pPr>
            <a:lvl6pPr>
              <a:defRPr sz="1716"/>
            </a:lvl6pPr>
            <a:lvl7pPr>
              <a:defRPr sz="1716"/>
            </a:lvl7pPr>
            <a:lvl8pPr>
              <a:defRPr sz="1716"/>
            </a:lvl8pPr>
            <a:lvl9pPr>
              <a:defRPr sz="171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720491" y="2268379"/>
            <a:ext cx="3373634" cy="4202453"/>
          </a:xfrm>
        </p:spPr>
        <p:txBody>
          <a:bodyPr/>
          <a:lstStyle>
            <a:lvl1pPr marL="0" indent="0">
              <a:buNone/>
              <a:defRPr sz="1373"/>
            </a:lvl1pPr>
            <a:lvl2pPr marL="392232" indent="0">
              <a:buNone/>
              <a:defRPr sz="1201"/>
            </a:lvl2pPr>
            <a:lvl3pPr marL="784464" indent="0">
              <a:buNone/>
              <a:defRPr sz="1029"/>
            </a:lvl3pPr>
            <a:lvl4pPr marL="1176696" indent="0">
              <a:buNone/>
              <a:defRPr sz="858"/>
            </a:lvl4pPr>
            <a:lvl5pPr marL="1568928" indent="0">
              <a:buNone/>
              <a:defRPr sz="858"/>
            </a:lvl5pPr>
            <a:lvl6pPr marL="1961159" indent="0">
              <a:buNone/>
              <a:defRPr sz="858"/>
            </a:lvl6pPr>
            <a:lvl7pPr marL="2353391" indent="0">
              <a:buNone/>
              <a:defRPr sz="858"/>
            </a:lvl7pPr>
            <a:lvl8pPr marL="2745623" indent="0">
              <a:buNone/>
              <a:defRPr sz="858"/>
            </a:lvl8pPr>
            <a:lvl9pPr marL="3137855" indent="0">
              <a:buNone/>
              <a:defRPr sz="858"/>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13B262-BB62-4BFD-B75B-4C7E237E0EAC}" type="datetimeFigureOut">
              <a:rPr lang="en-GB" smtClean="0"/>
              <a:t>27/03/2014</a:t>
            </a:fld>
            <a:endParaRPr lang="en-GB"/>
          </a:p>
        </p:txBody>
      </p:sp>
      <p:sp>
        <p:nvSpPr>
          <p:cNvPr id="6" name="Footer Placeholder 5"/>
          <p:cNvSpPr>
            <a:spLocks noGrp="1"/>
          </p:cNvSpPr>
          <p:nvPr>
            <p:ph type="ftr" sz="quarter" idx="11"/>
          </p:nvPr>
        </p:nvSpPr>
        <p:spPr/>
        <p:txBody>
          <a:bodyPr/>
          <a:lstStyle/>
          <a:p>
            <a:endParaRPr lang="en-GB" altLang="en-US"/>
          </a:p>
        </p:txBody>
      </p:sp>
      <p:sp>
        <p:nvSpPr>
          <p:cNvPr id="7" name="Slide Number Placeholder 6"/>
          <p:cNvSpPr>
            <a:spLocks noGrp="1"/>
          </p:cNvSpPr>
          <p:nvPr>
            <p:ph type="sldNum" sz="quarter" idx="12"/>
          </p:nvPr>
        </p:nvSpPr>
        <p:spPr/>
        <p:txBody>
          <a:bodyPr/>
          <a:lstStyle/>
          <a:p>
            <a:fld id="{707998BB-0CB7-439D-A28C-09EC4026744F}" type="slidenum">
              <a:rPr lang="en-GB" altLang="en-US" smtClean="0"/>
              <a:pPr/>
              <a:t>‹#›</a:t>
            </a:fld>
            <a:endParaRPr lang="en-GB" altLang="en-US"/>
          </a:p>
        </p:txBody>
      </p:sp>
    </p:spTree>
    <p:extLst>
      <p:ext uri="{BB962C8B-B14F-4D97-AF65-F5344CB8AC3E}">
        <p14:creationId xmlns:p14="http://schemas.microsoft.com/office/powerpoint/2010/main" val="2229839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491" y="504084"/>
            <a:ext cx="3373634" cy="1764295"/>
          </a:xfrm>
        </p:spPr>
        <p:txBody>
          <a:bodyPr anchor="b"/>
          <a:lstStyle>
            <a:lvl1pPr>
              <a:defRPr sz="2745"/>
            </a:lvl1pPr>
          </a:lstStyle>
          <a:p>
            <a:r>
              <a:rPr lang="en-US" smtClean="0"/>
              <a:t>Click to edit Master title style</a:t>
            </a:r>
            <a:endParaRPr lang="en-GB"/>
          </a:p>
        </p:txBody>
      </p:sp>
      <p:sp>
        <p:nvSpPr>
          <p:cNvPr id="3" name="Picture Placeholder 2"/>
          <p:cNvSpPr>
            <a:spLocks noGrp="1"/>
          </p:cNvSpPr>
          <p:nvPr>
            <p:ph type="pic" idx="1"/>
          </p:nvPr>
        </p:nvSpPr>
        <p:spPr>
          <a:xfrm>
            <a:off x="4446879" y="1088682"/>
            <a:ext cx="5295394" cy="5373398"/>
          </a:xfrm>
        </p:spPr>
        <p:txBody>
          <a:bodyPr/>
          <a:lstStyle>
            <a:lvl1pPr marL="0" indent="0">
              <a:buNone/>
              <a:defRPr sz="2745"/>
            </a:lvl1pPr>
            <a:lvl2pPr marL="392232" indent="0">
              <a:buNone/>
              <a:defRPr sz="2402"/>
            </a:lvl2pPr>
            <a:lvl3pPr marL="784464" indent="0">
              <a:buNone/>
              <a:defRPr sz="2059"/>
            </a:lvl3pPr>
            <a:lvl4pPr marL="1176696" indent="0">
              <a:buNone/>
              <a:defRPr sz="1716"/>
            </a:lvl4pPr>
            <a:lvl5pPr marL="1568928" indent="0">
              <a:buNone/>
              <a:defRPr sz="1716"/>
            </a:lvl5pPr>
            <a:lvl6pPr marL="1961159" indent="0">
              <a:buNone/>
              <a:defRPr sz="1716"/>
            </a:lvl6pPr>
            <a:lvl7pPr marL="2353391" indent="0">
              <a:buNone/>
              <a:defRPr sz="1716"/>
            </a:lvl7pPr>
            <a:lvl8pPr marL="2745623" indent="0">
              <a:buNone/>
              <a:defRPr sz="1716"/>
            </a:lvl8pPr>
            <a:lvl9pPr marL="3137855" indent="0">
              <a:buNone/>
              <a:defRPr sz="1716"/>
            </a:lvl9pPr>
          </a:lstStyle>
          <a:p>
            <a:endParaRPr lang="en-GB"/>
          </a:p>
        </p:txBody>
      </p:sp>
      <p:sp>
        <p:nvSpPr>
          <p:cNvPr id="4" name="Text Placeholder 3"/>
          <p:cNvSpPr>
            <a:spLocks noGrp="1"/>
          </p:cNvSpPr>
          <p:nvPr>
            <p:ph type="body" sz="half" idx="2"/>
          </p:nvPr>
        </p:nvSpPr>
        <p:spPr>
          <a:xfrm>
            <a:off x="720491" y="2268379"/>
            <a:ext cx="3373634" cy="4202453"/>
          </a:xfrm>
        </p:spPr>
        <p:txBody>
          <a:bodyPr/>
          <a:lstStyle>
            <a:lvl1pPr marL="0" indent="0">
              <a:buNone/>
              <a:defRPr sz="1373"/>
            </a:lvl1pPr>
            <a:lvl2pPr marL="392232" indent="0">
              <a:buNone/>
              <a:defRPr sz="1201"/>
            </a:lvl2pPr>
            <a:lvl3pPr marL="784464" indent="0">
              <a:buNone/>
              <a:defRPr sz="1029"/>
            </a:lvl3pPr>
            <a:lvl4pPr marL="1176696" indent="0">
              <a:buNone/>
              <a:defRPr sz="858"/>
            </a:lvl4pPr>
            <a:lvl5pPr marL="1568928" indent="0">
              <a:buNone/>
              <a:defRPr sz="858"/>
            </a:lvl5pPr>
            <a:lvl6pPr marL="1961159" indent="0">
              <a:buNone/>
              <a:defRPr sz="858"/>
            </a:lvl6pPr>
            <a:lvl7pPr marL="2353391" indent="0">
              <a:buNone/>
              <a:defRPr sz="858"/>
            </a:lvl7pPr>
            <a:lvl8pPr marL="2745623" indent="0">
              <a:buNone/>
              <a:defRPr sz="858"/>
            </a:lvl8pPr>
            <a:lvl9pPr marL="3137855" indent="0">
              <a:buNone/>
              <a:defRPr sz="858"/>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13B262-BB62-4BFD-B75B-4C7E237E0EAC}" type="datetimeFigureOut">
              <a:rPr lang="en-GB" smtClean="0"/>
              <a:t>27/03/2014</a:t>
            </a:fld>
            <a:endParaRPr lang="en-GB"/>
          </a:p>
        </p:txBody>
      </p:sp>
      <p:sp>
        <p:nvSpPr>
          <p:cNvPr id="6" name="Footer Placeholder 5"/>
          <p:cNvSpPr>
            <a:spLocks noGrp="1"/>
          </p:cNvSpPr>
          <p:nvPr>
            <p:ph type="ftr" sz="quarter" idx="11"/>
          </p:nvPr>
        </p:nvSpPr>
        <p:spPr/>
        <p:txBody>
          <a:bodyPr/>
          <a:lstStyle/>
          <a:p>
            <a:endParaRPr lang="en-GB" altLang="en-US"/>
          </a:p>
        </p:txBody>
      </p:sp>
      <p:sp>
        <p:nvSpPr>
          <p:cNvPr id="7" name="Slide Number Placeholder 6"/>
          <p:cNvSpPr>
            <a:spLocks noGrp="1"/>
          </p:cNvSpPr>
          <p:nvPr>
            <p:ph type="sldNum" sz="quarter" idx="12"/>
          </p:nvPr>
        </p:nvSpPr>
        <p:spPr/>
        <p:txBody>
          <a:bodyPr/>
          <a:lstStyle/>
          <a:p>
            <a:fld id="{B508F3C3-0900-468B-A768-039A5C1D9D53}" type="slidenum">
              <a:rPr lang="en-GB" altLang="en-US" smtClean="0"/>
              <a:pPr/>
              <a:t>‹#›</a:t>
            </a:fld>
            <a:endParaRPr lang="en-GB" altLang="en-US"/>
          </a:p>
        </p:txBody>
      </p:sp>
    </p:spTree>
    <p:extLst>
      <p:ext uri="{BB962C8B-B14F-4D97-AF65-F5344CB8AC3E}">
        <p14:creationId xmlns:p14="http://schemas.microsoft.com/office/powerpoint/2010/main" val="86747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13B262-BB62-4BFD-B75B-4C7E237E0EAC}" type="datetimeFigureOut">
              <a:rPr lang="en-GB" smtClean="0"/>
              <a:t>27/03/2014</a:t>
            </a:fld>
            <a:endParaRPr lang="en-GB"/>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54EB79B1-D3DA-4AF7-B176-FF2E81A7A22F}" type="slidenum">
              <a:rPr lang="en-GB" altLang="en-US" smtClean="0"/>
              <a:pPr/>
              <a:t>‹#›</a:t>
            </a:fld>
            <a:endParaRPr lang="en-GB" altLang="en-US"/>
          </a:p>
        </p:txBody>
      </p:sp>
    </p:spTree>
    <p:extLst>
      <p:ext uri="{BB962C8B-B14F-4D97-AF65-F5344CB8AC3E}">
        <p14:creationId xmlns:p14="http://schemas.microsoft.com/office/powerpoint/2010/main" val="23139994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85465" y="402567"/>
            <a:ext cx="2255446" cy="6407821"/>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719127" y="402567"/>
            <a:ext cx="6635587" cy="6407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13B262-BB62-4BFD-B75B-4C7E237E0EAC}" type="datetimeFigureOut">
              <a:rPr lang="en-GB" smtClean="0"/>
              <a:t>27/03/2014</a:t>
            </a:fld>
            <a:endParaRPr lang="en-GB"/>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00216655-F81B-4A86-9BCE-964EE86D91C4}" type="slidenum">
              <a:rPr lang="en-GB" altLang="en-US" smtClean="0"/>
              <a:pPr/>
              <a:t>‹#›</a:t>
            </a:fld>
            <a:endParaRPr lang="en-GB" altLang="en-US"/>
          </a:p>
        </p:txBody>
      </p:sp>
    </p:spTree>
    <p:extLst>
      <p:ext uri="{BB962C8B-B14F-4D97-AF65-F5344CB8AC3E}">
        <p14:creationId xmlns:p14="http://schemas.microsoft.com/office/powerpoint/2010/main" val="169498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395288" y="1763713"/>
            <a:ext cx="9410700" cy="811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9438" tIns="39718" rIns="79438" bIns="39718" numCol="1" anchor="ctr" anchorCtr="0" compatLnSpc="1">
            <a:prstTxWarp prst="textNoShape">
              <a:avLst/>
            </a:prstTxWarp>
            <a:spAutoFit/>
          </a:bodyPr>
          <a:lstStyle/>
          <a:p>
            <a:pPr lvl="0"/>
            <a:r>
              <a:rPr lang="en-GB" altLang="en-US" smtClean="0"/>
              <a:t>Title in colour - Arial 48pt</a:t>
            </a:r>
          </a:p>
        </p:txBody>
      </p:sp>
      <p:sp>
        <p:nvSpPr>
          <p:cNvPr id="4099" name="Rectangle 3"/>
          <p:cNvSpPr>
            <a:spLocks noGrp="1" noChangeArrowheads="1"/>
          </p:cNvSpPr>
          <p:nvPr>
            <p:ph type="body" idx="1"/>
          </p:nvPr>
        </p:nvSpPr>
        <p:spPr bwMode="auto">
          <a:xfrm>
            <a:off x="395288" y="2733675"/>
            <a:ext cx="9410700" cy="240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9438" tIns="39718" rIns="79438" bIns="39718" numCol="1" anchor="t" anchorCtr="0" compatLnSpc="1">
            <a:prstTxWarp prst="textNoShape">
              <a:avLst/>
            </a:prstTxWarp>
            <a:spAutoFit/>
          </a:bodyPr>
          <a:lstStyle/>
          <a:p>
            <a:pPr lvl="0"/>
            <a:r>
              <a:rPr lang="en-GB" altLang="en-US" smtClean="0"/>
              <a:t>Tabbed text information in black with bullet - Arial 28pt</a:t>
            </a:r>
          </a:p>
          <a:p>
            <a:pPr lvl="1"/>
            <a:r>
              <a:rPr lang="en-GB" altLang="en-US" smtClean="0"/>
              <a:t>Bullet point should be in the same colour as heading</a:t>
            </a:r>
          </a:p>
          <a:p>
            <a:pPr lvl="2"/>
            <a:r>
              <a:rPr lang="en-GB" altLang="en-US" smtClean="0"/>
              <a:t>Third level</a:t>
            </a:r>
          </a:p>
          <a:p>
            <a:pPr lvl="3"/>
            <a:r>
              <a:rPr lang="en-GB" altLang="en-US" smtClean="0"/>
              <a:t>Fourth level</a:t>
            </a:r>
          </a:p>
          <a:p>
            <a:pPr lvl="4"/>
            <a:r>
              <a:rPr lang="en-GB" altLang="en-US" smtClean="0"/>
              <a:t>Fifth level</a:t>
            </a:r>
          </a:p>
        </p:txBody>
      </p:sp>
      <p:sp>
        <p:nvSpPr>
          <p:cNvPr id="4101" name="Rectangle 5"/>
          <p:cNvSpPr>
            <a:spLocks noGrp="1" noChangeArrowheads="1"/>
          </p:cNvSpPr>
          <p:nvPr>
            <p:ph type="ftr" sz="quarter" idx="3"/>
          </p:nvPr>
        </p:nvSpPr>
        <p:spPr bwMode="auto">
          <a:xfrm>
            <a:off x="3573463" y="6884988"/>
            <a:ext cx="3313112"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9438" tIns="39718" rIns="79438" bIns="39718" numCol="1" anchor="t" anchorCtr="0" compatLnSpc="1">
            <a:prstTxWarp prst="textNoShape">
              <a:avLst/>
            </a:prstTxWarp>
          </a:bodyPr>
          <a:lstStyle>
            <a:lvl1pPr algn="ctr" defTabSz="796925">
              <a:defRPr sz="1100">
                <a:solidFill>
                  <a:schemeClr val="tx1"/>
                </a:solidFill>
              </a:defRPr>
            </a:lvl1pPr>
          </a:lstStyle>
          <a:p>
            <a:endParaRPr lang="en-GB" altLang="en-US"/>
          </a:p>
        </p:txBody>
      </p:sp>
      <p:sp>
        <p:nvSpPr>
          <p:cNvPr id="4102" name="Rectangle 6"/>
          <p:cNvSpPr>
            <a:spLocks noGrp="1" noChangeArrowheads="1"/>
          </p:cNvSpPr>
          <p:nvPr>
            <p:ph type="sldNum" sz="quarter" idx="4"/>
          </p:nvPr>
        </p:nvSpPr>
        <p:spPr bwMode="auto">
          <a:xfrm>
            <a:off x="7494588" y="6884988"/>
            <a:ext cx="2443162"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9438" tIns="39718" rIns="79438" bIns="39718" numCol="1" anchor="t" anchorCtr="0" compatLnSpc="1">
            <a:prstTxWarp prst="textNoShape">
              <a:avLst/>
            </a:prstTxWarp>
          </a:bodyPr>
          <a:lstStyle>
            <a:lvl1pPr algn="r" defTabSz="796925">
              <a:defRPr sz="1100">
                <a:solidFill>
                  <a:schemeClr val="tx1"/>
                </a:solidFill>
              </a:defRPr>
            </a:lvl1pPr>
          </a:lstStyle>
          <a:p>
            <a:fld id="{CC0AEA55-F1B8-4472-B8D0-B1568DADA6A1}" type="slidenum">
              <a:rPr lang="en-GB" altLang="en-US"/>
              <a:pPr/>
              <a:t>‹#›</a:t>
            </a:fld>
            <a:endParaRPr lang="en-GB" altLang="en-US"/>
          </a:p>
        </p:txBody>
      </p:sp>
      <p:pic>
        <p:nvPicPr>
          <p:cNvPr id="4110" name="Picture 14" descr="OU_masterlogo_colour_19mm"/>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974138" y="395288"/>
            <a:ext cx="11811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796925" rtl="0" eaLnBrk="1" fontAlgn="base" hangingPunct="1">
        <a:spcBef>
          <a:spcPct val="0"/>
        </a:spcBef>
        <a:spcAft>
          <a:spcPct val="0"/>
        </a:spcAft>
        <a:defRPr sz="4800">
          <a:solidFill>
            <a:srgbClr val="9FAA00"/>
          </a:solidFill>
          <a:latin typeface="+mj-lt"/>
          <a:ea typeface="+mj-ea"/>
          <a:cs typeface="+mj-cs"/>
        </a:defRPr>
      </a:lvl1pPr>
      <a:lvl2pPr algn="l" defTabSz="796925" rtl="0" eaLnBrk="1" fontAlgn="base" hangingPunct="1">
        <a:spcBef>
          <a:spcPct val="0"/>
        </a:spcBef>
        <a:spcAft>
          <a:spcPct val="0"/>
        </a:spcAft>
        <a:defRPr sz="4800">
          <a:solidFill>
            <a:srgbClr val="9FAA00"/>
          </a:solidFill>
          <a:latin typeface="Arial" charset="0"/>
        </a:defRPr>
      </a:lvl2pPr>
      <a:lvl3pPr algn="l" defTabSz="796925" rtl="0" eaLnBrk="1" fontAlgn="base" hangingPunct="1">
        <a:spcBef>
          <a:spcPct val="0"/>
        </a:spcBef>
        <a:spcAft>
          <a:spcPct val="0"/>
        </a:spcAft>
        <a:defRPr sz="4800">
          <a:solidFill>
            <a:srgbClr val="9FAA00"/>
          </a:solidFill>
          <a:latin typeface="Arial" charset="0"/>
        </a:defRPr>
      </a:lvl3pPr>
      <a:lvl4pPr algn="l" defTabSz="796925" rtl="0" eaLnBrk="1" fontAlgn="base" hangingPunct="1">
        <a:spcBef>
          <a:spcPct val="0"/>
        </a:spcBef>
        <a:spcAft>
          <a:spcPct val="0"/>
        </a:spcAft>
        <a:defRPr sz="4800">
          <a:solidFill>
            <a:srgbClr val="9FAA00"/>
          </a:solidFill>
          <a:latin typeface="Arial" charset="0"/>
        </a:defRPr>
      </a:lvl4pPr>
      <a:lvl5pPr algn="l" defTabSz="796925" rtl="0" eaLnBrk="1" fontAlgn="base" hangingPunct="1">
        <a:spcBef>
          <a:spcPct val="0"/>
        </a:spcBef>
        <a:spcAft>
          <a:spcPct val="0"/>
        </a:spcAft>
        <a:defRPr sz="4800">
          <a:solidFill>
            <a:srgbClr val="9FAA00"/>
          </a:solidFill>
          <a:latin typeface="Arial" charset="0"/>
        </a:defRPr>
      </a:lvl5pPr>
      <a:lvl6pPr marL="457200" algn="l" defTabSz="796925" rtl="0" eaLnBrk="1" fontAlgn="base" hangingPunct="1">
        <a:spcBef>
          <a:spcPct val="0"/>
        </a:spcBef>
        <a:spcAft>
          <a:spcPct val="0"/>
        </a:spcAft>
        <a:defRPr sz="4800">
          <a:solidFill>
            <a:srgbClr val="9FAA00"/>
          </a:solidFill>
          <a:latin typeface="Arial" charset="0"/>
        </a:defRPr>
      </a:lvl6pPr>
      <a:lvl7pPr marL="914400" algn="l" defTabSz="796925" rtl="0" eaLnBrk="1" fontAlgn="base" hangingPunct="1">
        <a:spcBef>
          <a:spcPct val="0"/>
        </a:spcBef>
        <a:spcAft>
          <a:spcPct val="0"/>
        </a:spcAft>
        <a:defRPr sz="4800">
          <a:solidFill>
            <a:srgbClr val="9FAA00"/>
          </a:solidFill>
          <a:latin typeface="Arial" charset="0"/>
        </a:defRPr>
      </a:lvl7pPr>
      <a:lvl8pPr marL="1371600" algn="l" defTabSz="796925" rtl="0" eaLnBrk="1" fontAlgn="base" hangingPunct="1">
        <a:spcBef>
          <a:spcPct val="0"/>
        </a:spcBef>
        <a:spcAft>
          <a:spcPct val="0"/>
        </a:spcAft>
        <a:defRPr sz="4800">
          <a:solidFill>
            <a:srgbClr val="9FAA00"/>
          </a:solidFill>
          <a:latin typeface="Arial" charset="0"/>
        </a:defRPr>
      </a:lvl8pPr>
      <a:lvl9pPr marL="1828800" algn="l" defTabSz="796925" rtl="0" eaLnBrk="1" fontAlgn="base" hangingPunct="1">
        <a:spcBef>
          <a:spcPct val="0"/>
        </a:spcBef>
        <a:spcAft>
          <a:spcPct val="0"/>
        </a:spcAft>
        <a:defRPr sz="4800">
          <a:solidFill>
            <a:srgbClr val="9FAA00"/>
          </a:solidFill>
          <a:latin typeface="Arial" charset="0"/>
        </a:defRPr>
      </a:lvl9pPr>
    </p:titleStyle>
    <p:bodyStyle>
      <a:lvl1pPr marL="298450" indent="-298450" algn="l" defTabSz="796925" rtl="0" eaLnBrk="1" fontAlgn="base" hangingPunct="1">
        <a:spcBef>
          <a:spcPct val="20000"/>
        </a:spcBef>
        <a:spcAft>
          <a:spcPct val="0"/>
        </a:spcAft>
        <a:buClr>
          <a:srgbClr val="9FAA00"/>
        </a:buClr>
        <a:buChar char="•"/>
        <a:defRPr sz="2800">
          <a:solidFill>
            <a:schemeClr val="tx1"/>
          </a:solidFill>
          <a:latin typeface="+mn-lt"/>
          <a:ea typeface="+mn-ea"/>
          <a:cs typeface="+mn-cs"/>
        </a:defRPr>
      </a:lvl1pPr>
      <a:lvl2pPr marL="647700" indent="-249238" algn="l" defTabSz="796925" rtl="0" eaLnBrk="1" fontAlgn="base" hangingPunct="1">
        <a:spcBef>
          <a:spcPct val="20000"/>
        </a:spcBef>
        <a:spcAft>
          <a:spcPct val="0"/>
        </a:spcAft>
        <a:buChar char="–"/>
        <a:defRPr sz="2800">
          <a:solidFill>
            <a:schemeClr val="tx1"/>
          </a:solidFill>
          <a:latin typeface="+mn-lt"/>
        </a:defRPr>
      </a:lvl2pPr>
      <a:lvl3pPr marL="993775" indent="-196850" algn="l" defTabSz="796925" rtl="0" eaLnBrk="1" fontAlgn="base" hangingPunct="1">
        <a:spcBef>
          <a:spcPct val="20000"/>
        </a:spcBef>
        <a:spcAft>
          <a:spcPct val="0"/>
        </a:spcAft>
        <a:buClr>
          <a:srgbClr val="9FAA00"/>
        </a:buClr>
        <a:buChar char="•"/>
        <a:defRPr sz="2800">
          <a:solidFill>
            <a:schemeClr val="tx1"/>
          </a:solidFill>
          <a:latin typeface="+mn-lt"/>
        </a:defRPr>
      </a:lvl3pPr>
      <a:lvl4pPr marL="1392238" indent="-198438" algn="l" defTabSz="796925" rtl="0" eaLnBrk="1" fontAlgn="base" hangingPunct="1">
        <a:spcBef>
          <a:spcPct val="20000"/>
        </a:spcBef>
        <a:spcAft>
          <a:spcPct val="0"/>
        </a:spcAft>
        <a:buChar char="–"/>
        <a:defRPr sz="2800">
          <a:solidFill>
            <a:schemeClr val="tx1"/>
          </a:solidFill>
          <a:latin typeface="+mn-lt"/>
        </a:defRPr>
      </a:lvl4pPr>
      <a:lvl5pPr marL="1787525" indent="-198438" algn="l" defTabSz="796925" rtl="0" eaLnBrk="1" fontAlgn="base" hangingPunct="1">
        <a:spcBef>
          <a:spcPct val="20000"/>
        </a:spcBef>
        <a:spcAft>
          <a:spcPct val="0"/>
        </a:spcAft>
        <a:buChar char="»"/>
        <a:defRPr sz="2000">
          <a:solidFill>
            <a:schemeClr val="tx1"/>
          </a:solidFill>
          <a:latin typeface="+mn-lt"/>
        </a:defRPr>
      </a:lvl5pPr>
      <a:lvl6pPr marL="2244725" indent="-198438" algn="l" defTabSz="796925" rtl="0" eaLnBrk="1" fontAlgn="base" hangingPunct="1">
        <a:spcBef>
          <a:spcPct val="20000"/>
        </a:spcBef>
        <a:spcAft>
          <a:spcPct val="0"/>
        </a:spcAft>
        <a:buChar char="»"/>
        <a:defRPr sz="2000">
          <a:solidFill>
            <a:schemeClr val="tx1"/>
          </a:solidFill>
          <a:latin typeface="+mn-lt"/>
        </a:defRPr>
      </a:lvl6pPr>
      <a:lvl7pPr marL="2701925" indent="-198438" algn="l" defTabSz="796925" rtl="0" eaLnBrk="1" fontAlgn="base" hangingPunct="1">
        <a:spcBef>
          <a:spcPct val="20000"/>
        </a:spcBef>
        <a:spcAft>
          <a:spcPct val="0"/>
        </a:spcAft>
        <a:buChar char="»"/>
        <a:defRPr sz="2000">
          <a:solidFill>
            <a:schemeClr val="tx1"/>
          </a:solidFill>
          <a:latin typeface="+mn-lt"/>
        </a:defRPr>
      </a:lvl7pPr>
      <a:lvl8pPr marL="3159125" indent="-198438" algn="l" defTabSz="796925" rtl="0" eaLnBrk="1" fontAlgn="base" hangingPunct="1">
        <a:spcBef>
          <a:spcPct val="20000"/>
        </a:spcBef>
        <a:spcAft>
          <a:spcPct val="0"/>
        </a:spcAft>
        <a:buChar char="»"/>
        <a:defRPr sz="2000">
          <a:solidFill>
            <a:schemeClr val="tx1"/>
          </a:solidFill>
          <a:latin typeface="+mn-lt"/>
        </a:defRPr>
      </a:lvl8pPr>
      <a:lvl9pPr marL="3616325" indent="-198438" algn="l" defTabSz="796925"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395288" y="2719388"/>
            <a:ext cx="9410700" cy="84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9438" tIns="39718" rIns="79438" bIns="39718" numCol="1" anchor="ctr" anchorCtr="0" compatLnSpc="1">
            <a:prstTxWarp prst="textNoShape">
              <a:avLst/>
            </a:prstTxWarp>
            <a:spAutoFit/>
          </a:bodyPr>
          <a:lstStyle/>
          <a:p>
            <a:pPr lvl="0"/>
            <a:r>
              <a:rPr lang="en-GB" altLang="en-US" smtClean="0"/>
              <a:t>Divider title in black - Arial 50pt</a:t>
            </a:r>
          </a:p>
        </p:txBody>
      </p:sp>
      <p:sp>
        <p:nvSpPr>
          <p:cNvPr id="51203" name="Rectangle 3"/>
          <p:cNvSpPr>
            <a:spLocks noGrp="1" noChangeArrowheads="1"/>
          </p:cNvSpPr>
          <p:nvPr>
            <p:ph type="body" idx="1"/>
          </p:nvPr>
        </p:nvSpPr>
        <p:spPr bwMode="auto">
          <a:xfrm>
            <a:off x="395288" y="4068763"/>
            <a:ext cx="94107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9438" tIns="39718" rIns="79438" bIns="39718" numCol="1" anchor="t" anchorCtr="0" compatLnSpc="1">
            <a:prstTxWarp prst="textNoShape">
              <a:avLst/>
            </a:prstTxWarp>
            <a:spAutoFit/>
          </a:bodyPr>
          <a:lstStyle/>
          <a:p>
            <a:pPr lvl="0"/>
            <a:r>
              <a:rPr lang="en-GB" altLang="en-US" smtClean="0"/>
              <a:t>Subheading in black - Arial 20pt</a:t>
            </a:r>
          </a:p>
        </p:txBody>
      </p:sp>
      <p:sp>
        <p:nvSpPr>
          <p:cNvPr id="51204" name="Rectangle 4"/>
          <p:cNvSpPr>
            <a:spLocks noGrp="1" noChangeArrowheads="1"/>
          </p:cNvSpPr>
          <p:nvPr>
            <p:ph type="ftr" sz="quarter" idx="3"/>
          </p:nvPr>
        </p:nvSpPr>
        <p:spPr bwMode="auto">
          <a:xfrm>
            <a:off x="3573463" y="6884988"/>
            <a:ext cx="3313112"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9438" tIns="39718" rIns="79438" bIns="39718" numCol="1" anchor="t" anchorCtr="0" compatLnSpc="1">
            <a:prstTxWarp prst="textNoShape">
              <a:avLst/>
            </a:prstTxWarp>
          </a:bodyPr>
          <a:lstStyle>
            <a:lvl1pPr algn="ctr" defTabSz="796925">
              <a:defRPr sz="1100">
                <a:solidFill>
                  <a:schemeClr val="tx1"/>
                </a:solidFill>
              </a:defRPr>
            </a:lvl1pPr>
          </a:lstStyle>
          <a:p>
            <a:endParaRPr lang="en-GB" altLang="en-US"/>
          </a:p>
        </p:txBody>
      </p:sp>
      <p:sp>
        <p:nvSpPr>
          <p:cNvPr id="51205" name="Rectangle 5"/>
          <p:cNvSpPr>
            <a:spLocks noGrp="1" noChangeArrowheads="1"/>
          </p:cNvSpPr>
          <p:nvPr>
            <p:ph type="sldNum" sz="quarter" idx="4"/>
          </p:nvPr>
        </p:nvSpPr>
        <p:spPr bwMode="auto">
          <a:xfrm>
            <a:off x="7494588" y="6884988"/>
            <a:ext cx="2443162"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9438" tIns="39718" rIns="79438" bIns="39718" numCol="1" anchor="t" anchorCtr="0" compatLnSpc="1">
            <a:prstTxWarp prst="textNoShape">
              <a:avLst/>
            </a:prstTxWarp>
          </a:bodyPr>
          <a:lstStyle>
            <a:lvl1pPr algn="r" defTabSz="796925">
              <a:defRPr sz="1100">
                <a:solidFill>
                  <a:schemeClr val="tx1"/>
                </a:solidFill>
              </a:defRPr>
            </a:lvl1pPr>
          </a:lstStyle>
          <a:p>
            <a:fld id="{E935AD9E-524B-4CA0-97BE-A4814B01945B}" type="slidenum">
              <a:rPr lang="en-GB" altLang="en-US"/>
              <a:pPr/>
              <a:t>‹#›</a:t>
            </a:fld>
            <a:endParaRPr lang="en-GB" altLang="en-US"/>
          </a:p>
        </p:txBody>
      </p:sp>
      <p:pic>
        <p:nvPicPr>
          <p:cNvPr id="51207" name="Picture 7" descr="OU_masterlogo_colour_19mm"/>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974138" y="395288"/>
            <a:ext cx="11811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796925" rtl="0" fontAlgn="base">
        <a:spcBef>
          <a:spcPct val="0"/>
        </a:spcBef>
        <a:spcAft>
          <a:spcPct val="0"/>
        </a:spcAft>
        <a:defRPr sz="5000">
          <a:solidFill>
            <a:schemeClr val="tx1"/>
          </a:solidFill>
          <a:latin typeface="+mj-lt"/>
          <a:ea typeface="+mj-ea"/>
          <a:cs typeface="+mj-cs"/>
        </a:defRPr>
      </a:lvl1pPr>
      <a:lvl2pPr algn="l" defTabSz="796925" rtl="0" fontAlgn="base">
        <a:spcBef>
          <a:spcPct val="0"/>
        </a:spcBef>
        <a:spcAft>
          <a:spcPct val="0"/>
        </a:spcAft>
        <a:defRPr sz="5000">
          <a:solidFill>
            <a:schemeClr val="tx1"/>
          </a:solidFill>
          <a:latin typeface="Arial" charset="0"/>
        </a:defRPr>
      </a:lvl2pPr>
      <a:lvl3pPr algn="l" defTabSz="796925" rtl="0" fontAlgn="base">
        <a:spcBef>
          <a:spcPct val="0"/>
        </a:spcBef>
        <a:spcAft>
          <a:spcPct val="0"/>
        </a:spcAft>
        <a:defRPr sz="5000">
          <a:solidFill>
            <a:schemeClr val="tx1"/>
          </a:solidFill>
          <a:latin typeface="Arial" charset="0"/>
        </a:defRPr>
      </a:lvl3pPr>
      <a:lvl4pPr algn="l" defTabSz="796925" rtl="0" fontAlgn="base">
        <a:spcBef>
          <a:spcPct val="0"/>
        </a:spcBef>
        <a:spcAft>
          <a:spcPct val="0"/>
        </a:spcAft>
        <a:defRPr sz="5000">
          <a:solidFill>
            <a:schemeClr val="tx1"/>
          </a:solidFill>
          <a:latin typeface="Arial" charset="0"/>
        </a:defRPr>
      </a:lvl4pPr>
      <a:lvl5pPr algn="l" defTabSz="796925" rtl="0" fontAlgn="base">
        <a:spcBef>
          <a:spcPct val="0"/>
        </a:spcBef>
        <a:spcAft>
          <a:spcPct val="0"/>
        </a:spcAft>
        <a:defRPr sz="5000">
          <a:solidFill>
            <a:schemeClr val="tx1"/>
          </a:solidFill>
          <a:latin typeface="Arial" charset="0"/>
        </a:defRPr>
      </a:lvl5pPr>
      <a:lvl6pPr marL="457200" algn="l" defTabSz="796925" rtl="0" fontAlgn="base">
        <a:spcBef>
          <a:spcPct val="0"/>
        </a:spcBef>
        <a:spcAft>
          <a:spcPct val="0"/>
        </a:spcAft>
        <a:defRPr sz="5000">
          <a:solidFill>
            <a:schemeClr val="tx1"/>
          </a:solidFill>
          <a:latin typeface="Arial" charset="0"/>
        </a:defRPr>
      </a:lvl6pPr>
      <a:lvl7pPr marL="914400" algn="l" defTabSz="796925" rtl="0" fontAlgn="base">
        <a:spcBef>
          <a:spcPct val="0"/>
        </a:spcBef>
        <a:spcAft>
          <a:spcPct val="0"/>
        </a:spcAft>
        <a:defRPr sz="5000">
          <a:solidFill>
            <a:schemeClr val="tx1"/>
          </a:solidFill>
          <a:latin typeface="Arial" charset="0"/>
        </a:defRPr>
      </a:lvl7pPr>
      <a:lvl8pPr marL="1371600" algn="l" defTabSz="796925" rtl="0" fontAlgn="base">
        <a:spcBef>
          <a:spcPct val="0"/>
        </a:spcBef>
        <a:spcAft>
          <a:spcPct val="0"/>
        </a:spcAft>
        <a:defRPr sz="5000">
          <a:solidFill>
            <a:schemeClr val="tx1"/>
          </a:solidFill>
          <a:latin typeface="Arial" charset="0"/>
        </a:defRPr>
      </a:lvl8pPr>
      <a:lvl9pPr marL="1828800" algn="l" defTabSz="796925" rtl="0" fontAlgn="base">
        <a:spcBef>
          <a:spcPct val="0"/>
        </a:spcBef>
        <a:spcAft>
          <a:spcPct val="0"/>
        </a:spcAft>
        <a:defRPr sz="5000">
          <a:solidFill>
            <a:schemeClr val="tx1"/>
          </a:solidFill>
          <a:latin typeface="Arial" charset="0"/>
        </a:defRPr>
      </a:lvl9pPr>
    </p:titleStyle>
    <p:bodyStyle>
      <a:lvl1pPr marL="298450" indent="-298450" algn="l" defTabSz="796925" rtl="0" fontAlgn="base">
        <a:spcBef>
          <a:spcPct val="20000"/>
        </a:spcBef>
        <a:spcAft>
          <a:spcPct val="0"/>
        </a:spcAft>
        <a:buClr>
          <a:srgbClr val="9FAA00"/>
        </a:buClr>
        <a:defRPr sz="2000">
          <a:solidFill>
            <a:schemeClr val="tx1"/>
          </a:solidFill>
          <a:latin typeface="+mn-lt"/>
          <a:ea typeface="+mn-ea"/>
          <a:cs typeface="+mn-cs"/>
        </a:defRPr>
      </a:lvl1pPr>
      <a:lvl2pPr marL="647700" indent="-249238" algn="l" defTabSz="796925" rtl="0" fontAlgn="base">
        <a:spcBef>
          <a:spcPct val="20000"/>
        </a:spcBef>
        <a:spcAft>
          <a:spcPct val="0"/>
        </a:spcAft>
        <a:defRPr sz="2800">
          <a:solidFill>
            <a:schemeClr val="tx1"/>
          </a:solidFill>
          <a:latin typeface="+mn-lt"/>
        </a:defRPr>
      </a:lvl2pPr>
      <a:lvl3pPr marL="993775" indent="-196850" algn="l" defTabSz="796925" rtl="0" fontAlgn="base">
        <a:spcBef>
          <a:spcPct val="20000"/>
        </a:spcBef>
        <a:spcAft>
          <a:spcPct val="0"/>
        </a:spcAft>
        <a:buClr>
          <a:srgbClr val="9FAA00"/>
        </a:buClr>
        <a:buChar char="•"/>
        <a:defRPr sz="2800">
          <a:solidFill>
            <a:schemeClr val="tx1"/>
          </a:solidFill>
          <a:latin typeface="+mn-lt"/>
        </a:defRPr>
      </a:lvl3pPr>
      <a:lvl4pPr marL="1392238" indent="-198438" algn="l" defTabSz="796925" rtl="0" fontAlgn="base">
        <a:spcBef>
          <a:spcPct val="20000"/>
        </a:spcBef>
        <a:spcAft>
          <a:spcPct val="0"/>
        </a:spcAft>
        <a:buChar char="–"/>
        <a:defRPr sz="2800">
          <a:solidFill>
            <a:schemeClr val="tx1"/>
          </a:solidFill>
          <a:latin typeface="+mn-lt"/>
        </a:defRPr>
      </a:lvl4pPr>
      <a:lvl5pPr marL="1787525" indent="-198438" algn="l" defTabSz="796925" rtl="0" fontAlgn="base">
        <a:spcBef>
          <a:spcPct val="20000"/>
        </a:spcBef>
        <a:spcAft>
          <a:spcPct val="0"/>
        </a:spcAft>
        <a:buChar char="»"/>
        <a:defRPr sz="2000">
          <a:solidFill>
            <a:schemeClr val="tx1"/>
          </a:solidFill>
          <a:latin typeface="+mn-lt"/>
        </a:defRPr>
      </a:lvl5pPr>
      <a:lvl6pPr marL="2244725" indent="-198438" algn="l" defTabSz="796925" rtl="0" fontAlgn="base">
        <a:spcBef>
          <a:spcPct val="20000"/>
        </a:spcBef>
        <a:spcAft>
          <a:spcPct val="0"/>
        </a:spcAft>
        <a:buChar char="»"/>
        <a:defRPr sz="2000">
          <a:solidFill>
            <a:schemeClr val="tx1"/>
          </a:solidFill>
          <a:latin typeface="+mn-lt"/>
        </a:defRPr>
      </a:lvl6pPr>
      <a:lvl7pPr marL="2701925" indent="-198438" algn="l" defTabSz="796925" rtl="0" fontAlgn="base">
        <a:spcBef>
          <a:spcPct val="20000"/>
        </a:spcBef>
        <a:spcAft>
          <a:spcPct val="0"/>
        </a:spcAft>
        <a:buChar char="»"/>
        <a:defRPr sz="2000">
          <a:solidFill>
            <a:schemeClr val="tx1"/>
          </a:solidFill>
          <a:latin typeface="+mn-lt"/>
        </a:defRPr>
      </a:lvl7pPr>
      <a:lvl8pPr marL="3159125" indent="-198438" algn="l" defTabSz="796925" rtl="0" fontAlgn="base">
        <a:spcBef>
          <a:spcPct val="20000"/>
        </a:spcBef>
        <a:spcAft>
          <a:spcPct val="0"/>
        </a:spcAft>
        <a:buChar char="»"/>
        <a:defRPr sz="2000">
          <a:solidFill>
            <a:schemeClr val="tx1"/>
          </a:solidFill>
          <a:latin typeface="+mn-lt"/>
        </a:defRPr>
      </a:lvl8pPr>
      <a:lvl9pPr marL="3616325" indent="-198438" algn="l" defTabSz="796925"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9128" y="402568"/>
            <a:ext cx="9021783" cy="1461495"/>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719128" y="2012836"/>
            <a:ext cx="9021783" cy="479755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719127" y="7008171"/>
            <a:ext cx="2353509" cy="402567"/>
          </a:xfrm>
          <a:prstGeom prst="rect">
            <a:avLst/>
          </a:prstGeom>
        </p:spPr>
        <p:txBody>
          <a:bodyPr vert="horz" lIns="91440" tIns="45720" rIns="91440" bIns="45720" rtlCol="0" anchor="ctr"/>
          <a:lstStyle>
            <a:lvl1pPr algn="l">
              <a:defRPr sz="1029">
                <a:solidFill>
                  <a:schemeClr val="tx1">
                    <a:tint val="75000"/>
                  </a:schemeClr>
                </a:solidFill>
              </a:defRPr>
            </a:lvl1pPr>
          </a:lstStyle>
          <a:p>
            <a:fld id="{B313B262-BB62-4BFD-B75B-4C7E237E0EAC}" type="datetimeFigureOut">
              <a:rPr lang="en-GB" smtClean="0"/>
              <a:t>27/03/2014</a:t>
            </a:fld>
            <a:endParaRPr lang="en-GB"/>
          </a:p>
        </p:txBody>
      </p:sp>
      <p:sp>
        <p:nvSpPr>
          <p:cNvPr id="5" name="Footer Placeholder 4"/>
          <p:cNvSpPr>
            <a:spLocks noGrp="1"/>
          </p:cNvSpPr>
          <p:nvPr>
            <p:ph type="ftr" sz="quarter" idx="3"/>
          </p:nvPr>
        </p:nvSpPr>
        <p:spPr>
          <a:xfrm>
            <a:off x="3464888" y="7008171"/>
            <a:ext cx="3530263" cy="402567"/>
          </a:xfrm>
          <a:prstGeom prst="rect">
            <a:avLst/>
          </a:prstGeom>
        </p:spPr>
        <p:txBody>
          <a:bodyPr vert="horz" lIns="91440" tIns="45720" rIns="91440" bIns="45720" rtlCol="0" anchor="ctr"/>
          <a:lstStyle>
            <a:lvl1pPr algn="ctr">
              <a:defRPr sz="1029">
                <a:solidFill>
                  <a:schemeClr val="tx1">
                    <a:tint val="75000"/>
                  </a:schemeClr>
                </a:solidFill>
              </a:defRPr>
            </a:lvl1pPr>
          </a:lstStyle>
          <a:p>
            <a:endParaRPr lang="en-GB" altLang="en-US"/>
          </a:p>
        </p:txBody>
      </p:sp>
      <p:sp>
        <p:nvSpPr>
          <p:cNvPr id="6" name="Slide Number Placeholder 5"/>
          <p:cNvSpPr>
            <a:spLocks noGrp="1"/>
          </p:cNvSpPr>
          <p:nvPr>
            <p:ph type="sldNum" sz="quarter" idx="4"/>
          </p:nvPr>
        </p:nvSpPr>
        <p:spPr>
          <a:xfrm>
            <a:off x="7387402" y="7008171"/>
            <a:ext cx="2353509" cy="402567"/>
          </a:xfrm>
          <a:prstGeom prst="rect">
            <a:avLst/>
          </a:prstGeom>
        </p:spPr>
        <p:txBody>
          <a:bodyPr vert="horz" lIns="91440" tIns="45720" rIns="91440" bIns="45720" rtlCol="0" anchor="ctr"/>
          <a:lstStyle>
            <a:lvl1pPr algn="r">
              <a:defRPr sz="1029">
                <a:solidFill>
                  <a:schemeClr val="tx1">
                    <a:tint val="75000"/>
                  </a:schemeClr>
                </a:solidFill>
              </a:defRPr>
            </a:lvl1pPr>
          </a:lstStyle>
          <a:p>
            <a:fld id="{CC0AEA55-F1B8-4472-B8D0-B1568DADA6A1}" type="slidenum">
              <a:rPr lang="en-GB" altLang="en-US" smtClean="0"/>
              <a:pPr/>
              <a:t>‹#›</a:t>
            </a:fld>
            <a:endParaRPr lang="en-GB" altLang="en-US"/>
          </a:p>
        </p:txBody>
      </p:sp>
    </p:spTree>
    <p:extLst>
      <p:ext uri="{BB962C8B-B14F-4D97-AF65-F5344CB8AC3E}">
        <p14:creationId xmlns:p14="http://schemas.microsoft.com/office/powerpoint/2010/main" val="388853358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784464" rtl="0" eaLnBrk="1" latinLnBrk="0" hangingPunct="1">
        <a:lnSpc>
          <a:spcPct val="90000"/>
        </a:lnSpc>
        <a:spcBef>
          <a:spcPct val="0"/>
        </a:spcBef>
        <a:buNone/>
        <a:defRPr sz="3775" kern="1200">
          <a:solidFill>
            <a:schemeClr val="tx1"/>
          </a:solidFill>
          <a:latin typeface="+mj-lt"/>
          <a:ea typeface="+mj-ea"/>
          <a:cs typeface="+mj-cs"/>
        </a:defRPr>
      </a:lvl1pPr>
    </p:titleStyle>
    <p:bodyStyle>
      <a:lvl1pPr marL="196116" indent="-196116" algn="l" defTabSz="784464" rtl="0" eaLnBrk="1" latinLnBrk="0" hangingPunct="1">
        <a:lnSpc>
          <a:spcPct val="90000"/>
        </a:lnSpc>
        <a:spcBef>
          <a:spcPts val="858"/>
        </a:spcBef>
        <a:buFont typeface="Arial" panose="020B0604020202020204" pitchFamily="34" charset="0"/>
        <a:buChar char="•"/>
        <a:defRPr sz="2402" kern="1200">
          <a:solidFill>
            <a:schemeClr val="tx1"/>
          </a:solidFill>
          <a:latin typeface="+mn-lt"/>
          <a:ea typeface="+mn-ea"/>
          <a:cs typeface="+mn-cs"/>
        </a:defRPr>
      </a:lvl1pPr>
      <a:lvl2pPr marL="588348" indent="-196116" algn="l" defTabSz="784464" rtl="0" eaLnBrk="1" latinLnBrk="0" hangingPunct="1">
        <a:lnSpc>
          <a:spcPct val="90000"/>
        </a:lnSpc>
        <a:spcBef>
          <a:spcPts val="429"/>
        </a:spcBef>
        <a:buFont typeface="Arial" panose="020B0604020202020204" pitchFamily="34" charset="0"/>
        <a:buChar char="•"/>
        <a:defRPr sz="2059" kern="1200">
          <a:solidFill>
            <a:schemeClr val="tx1"/>
          </a:solidFill>
          <a:latin typeface="+mn-lt"/>
          <a:ea typeface="+mn-ea"/>
          <a:cs typeface="+mn-cs"/>
        </a:defRPr>
      </a:lvl2pPr>
      <a:lvl3pPr marL="980580" indent="-196116" algn="l" defTabSz="784464" rtl="0" eaLnBrk="1" latinLnBrk="0" hangingPunct="1">
        <a:lnSpc>
          <a:spcPct val="90000"/>
        </a:lnSpc>
        <a:spcBef>
          <a:spcPts val="429"/>
        </a:spcBef>
        <a:buFont typeface="Arial" panose="020B0604020202020204" pitchFamily="34" charset="0"/>
        <a:buChar char="•"/>
        <a:defRPr sz="1716" kern="1200">
          <a:solidFill>
            <a:schemeClr val="tx1"/>
          </a:solidFill>
          <a:latin typeface="+mn-lt"/>
          <a:ea typeface="+mn-ea"/>
          <a:cs typeface="+mn-cs"/>
        </a:defRPr>
      </a:lvl3pPr>
      <a:lvl4pPr marL="1372812" indent="-196116" algn="l" defTabSz="784464" rtl="0" eaLnBrk="1" latinLnBrk="0" hangingPunct="1">
        <a:lnSpc>
          <a:spcPct val="90000"/>
        </a:lnSpc>
        <a:spcBef>
          <a:spcPts val="429"/>
        </a:spcBef>
        <a:buFont typeface="Arial" panose="020B0604020202020204" pitchFamily="34" charset="0"/>
        <a:buChar char="•"/>
        <a:defRPr sz="1544" kern="1200">
          <a:solidFill>
            <a:schemeClr val="tx1"/>
          </a:solidFill>
          <a:latin typeface="+mn-lt"/>
          <a:ea typeface="+mn-ea"/>
          <a:cs typeface="+mn-cs"/>
        </a:defRPr>
      </a:lvl4pPr>
      <a:lvl5pPr marL="1765043" indent="-196116" algn="l" defTabSz="784464" rtl="0" eaLnBrk="1" latinLnBrk="0" hangingPunct="1">
        <a:lnSpc>
          <a:spcPct val="90000"/>
        </a:lnSpc>
        <a:spcBef>
          <a:spcPts val="429"/>
        </a:spcBef>
        <a:buFont typeface="Arial" panose="020B0604020202020204" pitchFamily="34" charset="0"/>
        <a:buChar char="•"/>
        <a:defRPr sz="1544" kern="1200">
          <a:solidFill>
            <a:schemeClr val="tx1"/>
          </a:solidFill>
          <a:latin typeface="+mn-lt"/>
          <a:ea typeface="+mn-ea"/>
          <a:cs typeface="+mn-cs"/>
        </a:defRPr>
      </a:lvl5pPr>
      <a:lvl6pPr marL="2157275" indent="-196116" algn="l" defTabSz="784464" rtl="0" eaLnBrk="1" latinLnBrk="0" hangingPunct="1">
        <a:lnSpc>
          <a:spcPct val="90000"/>
        </a:lnSpc>
        <a:spcBef>
          <a:spcPts val="429"/>
        </a:spcBef>
        <a:buFont typeface="Arial" panose="020B0604020202020204" pitchFamily="34" charset="0"/>
        <a:buChar char="•"/>
        <a:defRPr sz="1544" kern="1200">
          <a:solidFill>
            <a:schemeClr val="tx1"/>
          </a:solidFill>
          <a:latin typeface="+mn-lt"/>
          <a:ea typeface="+mn-ea"/>
          <a:cs typeface="+mn-cs"/>
        </a:defRPr>
      </a:lvl6pPr>
      <a:lvl7pPr marL="2549507" indent="-196116" algn="l" defTabSz="784464" rtl="0" eaLnBrk="1" latinLnBrk="0" hangingPunct="1">
        <a:lnSpc>
          <a:spcPct val="90000"/>
        </a:lnSpc>
        <a:spcBef>
          <a:spcPts val="429"/>
        </a:spcBef>
        <a:buFont typeface="Arial" panose="020B0604020202020204" pitchFamily="34" charset="0"/>
        <a:buChar char="•"/>
        <a:defRPr sz="1544" kern="1200">
          <a:solidFill>
            <a:schemeClr val="tx1"/>
          </a:solidFill>
          <a:latin typeface="+mn-lt"/>
          <a:ea typeface="+mn-ea"/>
          <a:cs typeface="+mn-cs"/>
        </a:defRPr>
      </a:lvl7pPr>
      <a:lvl8pPr marL="2941739" indent="-196116" algn="l" defTabSz="784464" rtl="0" eaLnBrk="1" latinLnBrk="0" hangingPunct="1">
        <a:lnSpc>
          <a:spcPct val="90000"/>
        </a:lnSpc>
        <a:spcBef>
          <a:spcPts val="429"/>
        </a:spcBef>
        <a:buFont typeface="Arial" panose="020B0604020202020204" pitchFamily="34" charset="0"/>
        <a:buChar char="•"/>
        <a:defRPr sz="1544" kern="1200">
          <a:solidFill>
            <a:schemeClr val="tx1"/>
          </a:solidFill>
          <a:latin typeface="+mn-lt"/>
          <a:ea typeface="+mn-ea"/>
          <a:cs typeface="+mn-cs"/>
        </a:defRPr>
      </a:lvl8pPr>
      <a:lvl9pPr marL="3333971" indent="-196116" algn="l" defTabSz="784464" rtl="0" eaLnBrk="1" latinLnBrk="0" hangingPunct="1">
        <a:lnSpc>
          <a:spcPct val="90000"/>
        </a:lnSpc>
        <a:spcBef>
          <a:spcPts val="429"/>
        </a:spcBef>
        <a:buFont typeface="Arial" panose="020B0604020202020204" pitchFamily="34" charset="0"/>
        <a:buChar char="•"/>
        <a:defRPr sz="1544" kern="1200">
          <a:solidFill>
            <a:schemeClr val="tx1"/>
          </a:solidFill>
          <a:latin typeface="+mn-lt"/>
          <a:ea typeface="+mn-ea"/>
          <a:cs typeface="+mn-cs"/>
        </a:defRPr>
      </a:lvl9pPr>
    </p:bodyStyle>
    <p:otherStyle>
      <a:defPPr>
        <a:defRPr lang="en-US"/>
      </a:defPPr>
      <a:lvl1pPr marL="0" algn="l" defTabSz="784464" rtl="0" eaLnBrk="1" latinLnBrk="0" hangingPunct="1">
        <a:defRPr sz="1544" kern="1200">
          <a:solidFill>
            <a:schemeClr val="tx1"/>
          </a:solidFill>
          <a:latin typeface="+mn-lt"/>
          <a:ea typeface="+mn-ea"/>
          <a:cs typeface="+mn-cs"/>
        </a:defRPr>
      </a:lvl1pPr>
      <a:lvl2pPr marL="392232" algn="l" defTabSz="784464" rtl="0" eaLnBrk="1" latinLnBrk="0" hangingPunct="1">
        <a:defRPr sz="1544" kern="1200">
          <a:solidFill>
            <a:schemeClr val="tx1"/>
          </a:solidFill>
          <a:latin typeface="+mn-lt"/>
          <a:ea typeface="+mn-ea"/>
          <a:cs typeface="+mn-cs"/>
        </a:defRPr>
      </a:lvl2pPr>
      <a:lvl3pPr marL="784464" algn="l" defTabSz="784464" rtl="0" eaLnBrk="1" latinLnBrk="0" hangingPunct="1">
        <a:defRPr sz="1544" kern="1200">
          <a:solidFill>
            <a:schemeClr val="tx1"/>
          </a:solidFill>
          <a:latin typeface="+mn-lt"/>
          <a:ea typeface="+mn-ea"/>
          <a:cs typeface="+mn-cs"/>
        </a:defRPr>
      </a:lvl3pPr>
      <a:lvl4pPr marL="1176696" algn="l" defTabSz="784464" rtl="0" eaLnBrk="1" latinLnBrk="0" hangingPunct="1">
        <a:defRPr sz="1544" kern="1200">
          <a:solidFill>
            <a:schemeClr val="tx1"/>
          </a:solidFill>
          <a:latin typeface="+mn-lt"/>
          <a:ea typeface="+mn-ea"/>
          <a:cs typeface="+mn-cs"/>
        </a:defRPr>
      </a:lvl4pPr>
      <a:lvl5pPr marL="1568928" algn="l" defTabSz="784464" rtl="0" eaLnBrk="1" latinLnBrk="0" hangingPunct="1">
        <a:defRPr sz="1544" kern="1200">
          <a:solidFill>
            <a:schemeClr val="tx1"/>
          </a:solidFill>
          <a:latin typeface="+mn-lt"/>
          <a:ea typeface="+mn-ea"/>
          <a:cs typeface="+mn-cs"/>
        </a:defRPr>
      </a:lvl5pPr>
      <a:lvl6pPr marL="1961159" algn="l" defTabSz="784464" rtl="0" eaLnBrk="1" latinLnBrk="0" hangingPunct="1">
        <a:defRPr sz="1544" kern="1200">
          <a:solidFill>
            <a:schemeClr val="tx1"/>
          </a:solidFill>
          <a:latin typeface="+mn-lt"/>
          <a:ea typeface="+mn-ea"/>
          <a:cs typeface="+mn-cs"/>
        </a:defRPr>
      </a:lvl6pPr>
      <a:lvl7pPr marL="2353391" algn="l" defTabSz="784464" rtl="0" eaLnBrk="1" latinLnBrk="0" hangingPunct="1">
        <a:defRPr sz="1544" kern="1200">
          <a:solidFill>
            <a:schemeClr val="tx1"/>
          </a:solidFill>
          <a:latin typeface="+mn-lt"/>
          <a:ea typeface="+mn-ea"/>
          <a:cs typeface="+mn-cs"/>
        </a:defRPr>
      </a:lvl7pPr>
      <a:lvl8pPr marL="2745623" algn="l" defTabSz="784464" rtl="0" eaLnBrk="1" latinLnBrk="0" hangingPunct="1">
        <a:defRPr sz="1544" kern="1200">
          <a:solidFill>
            <a:schemeClr val="tx1"/>
          </a:solidFill>
          <a:latin typeface="+mn-lt"/>
          <a:ea typeface="+mn-ea"/>
          <a:cs typeface="+mn-cs"/>
        </a:defRPr>
      </a:lvl8pPr>
      <a:lvl9pPr marL="3137855" algn="l" defTabSz="784464" rtl="0" eaLnBrk="1" latinLnBrk="0" hangingPunct="1">
        <a:defRPr sz="154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Jacqueline.baxter@open.ac.uk" TargetMode="External"/><Relationship Id="rId1" Type="http://schemas.openxmlformats.org/officeDocument/2006/relationships/slideLayout" Target="../slideLayouts/slideLayout23.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hyperlink" Target="#_ENREF_19"/><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04813" y="2556449"/>
            <a:ext cx="9410700" cy="3157977"/>
          </a:xfrm>
          <a:noFill/>
          <a:ln/>
        </p:spPr>
        <p:txBody>
          <a:bodyPr/>
          <a:lstStyle/>
          <a:p>
            <a:r>
              <a:rPr lang="en-GB" altLang="en-US" sz="4000" dirty="0" smtClean="0">
                <a:solidFill>
                  <a:schemeClr val="tx1"/>
                </a:solidFill>
              </a:rPr>
              <a:t>Dr Jacqueline Baxter </a:t>
            </a:r>
            <a:r>
              <a:rPr lang="en-GB" altLang="en-US" sz="4000" dirty="0">
                <a:solidFill>
                  <a:schemeClr val="tx1"/>
                </a:solidFill>
              </a:rPr>
              <a:t/>
            </a:r>
            <a:br>
              <a:rPr lang="en-GB" altLang="en-US" sz="4000" dirty="0">
                <a:solidFill>
                  <a:schemeClr val="tx1"/>
                </a:solidFill>
              </a:rPr>
            </a:br>
            <a:r>
              <a:rPr lang="en-GB" altLang="en-US" sz="4000" dirty="0">
                <a:solidFill>
                  <a:schemeClr val="tx1"/>
                </a:solidFill>
              </a:rPr>
              <a:t>The Open University</a:t>
            </a:r>
            <a:br>
              <a:rPr lang="en-GB" altLang="en-US" sz="4000" dirty="0">
                <a:solidFill>
                  <a:schemeClr val="tx1"/>
                </a:solidFill>
              </a:rPr>
            </a:br>
            <a:r>
              <a:rPr lang="en-GB" altLang="en-US" sz="4000" dirty="0">
                <a:solidFill>
                  <a:schemeClr val="tx1"/>
                </a:solidFill>
              </a:rPr>
              <a:t>Walton Hall</a:t>
            </a:r>
            <a:br>
              <a:rPr lang="en-GB" altLang="en-US" sz="4000" dirty="0">
                <a:solidFill>
                  <a:schemeClr val="tx1"/>
                </a:solidFill>
              </a:rPr>
            </a:br>
            <a:r>
              <a:rPr lang="en-GB" altLang="en-US" sz="4000" dirty="0">
                <a:solidFill>
                  <a:schemeClr val="tx1"/>
                </a:solidFill>
              </a:rPr>
              <a:t>Milton Keynes</a:t>
            </a:r>
            <a:br>
              <a:rPr lang="en-GB" altLang="en-US" sz="4000" dirty="0">
                <a:solidFill>
                  <a:schemeClr val="tx1"/>
                </a:solidFill>
              </a:rPr>
            </a:br>
            <a:r>
              <a:rPr lang="en-GB" altLang="en-US" sz="4000" dirty="0">
                <a:solidFill>
                  <a:schemeClr val="tx1"/>
                </a:solidFill>
              </a:rPr>
              <a:t>MK7 6AA</a:t>
            </a:r>
          </a:p>
        </p:txBody>
      </p:sp>
      <p:sp>
        <p:nvSpPr>
          <p:cNvPr id="20483" name="Rectangle 3"/>
          <p:cNvSpPr>
            <a:spLocks noGrp="1" noChangeArrowheads="1"/>
          </p:cNvSpPr>
          <p:nvPr>
            <p:ph idx="1"/>
          </p:nvPr>
        </p:nvSpPr>
        <p:spPr>
          <a:xfrm>
            <a:off x="404813" y="6013450"/>
            <a:ext cx="9410700" cy="541877"/>
          </a:xfrm>
        </p:spPr>
        <p:txBody>
          <a:bodyPr/>
          <a:lstStyle/>
          <a:p>
            <a:pPr>
              <a:buFontTx/>
              <a:buNone/>
            </a:pPr>
            <a:r>
              <a:rPr lang="en-GB" altLang="en-US" sz="3000" dirty="0" smtClean="0"/>
              <a:t>Jacqueline.Baxter@open.ac.uk</a:t>
            </a:r>
          </a:p>
        </p:txBody>
      </p:sp>
      <p:pic>
        <p:nvPicPr>
          <p:cNvPr id="20487" name="Picture 7" descr="OU_masterlogo_colour_29m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26438" y="431800"/>
            <a:ext cx="1809750"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5291" y="2340471"/>
            <a:ext cx="8891032" cy="1008413"/>
          </a:xfrm>
        </p:spPr>
        <p:txBody>
          <a:bodyPr>
            <a:noAutofit/>
          </a:bodyPr>
          <a:lstStyle/>
          <a:p>
            <a:r>
              <a:rPr lang="en-US" sz="4100" b="1" dirty="0">
                <a:solidFill>
                  <a:schemeClr val="tx2"/>
                </a:solidFill>
              </a:rPr>
              <a:t>Changing </a:t>
            </a:r>
            <a:r>
              <a:rPr lang="en-US" sz="4100" b="1" dirty="0" err="1">
                <a:solidFill>
                  <a:schemeClr val="tx2"/>
                </a:solidFill>
              </a:rPr>
              <a:t>knowledges</a:t>
            </a:r>
            <a:r>
              <a:rPr lang="en-US" sz="4100" b="1" dirty="0">
                <a:solidFill>
                  <a:schemeClr val="tx2"/>
                </a:solidFill>
              </a:rPr>
              <a:t>; changing frameworks:  challenges for inspection </a:t>
            </a:r>
            <a:r>
              <a:rPr lang="en-US" sz="4100" b="1" dirty="0" smtClean="0">
                <a:solidFill>
                  <a:schemeClr val="tx2"/>
                </a:solidFill>
              </a:rPr>
              <a:t>as a governing tool, in </a:t>
            </a:r>
            <a:r>
              <a:rPr lang="en-US" sz="4100" b="1" dirty="0" smtClean="0">
                <a:solidFill>
                  <a:schemeClr val="tx2"/>
                </a:solidFill>
              </a:rPr>
              <a:t/>
            </a:r>
            <a:br>
              <a:rPr lang="en-US" sz="4100" b="1" dirty="0" smtClean="0">
                <a:solidFill>
                  <a:schemeClr val="tx2"/>
                </a:solidFill>
              </a:rPr>
            </a:br>
            <a:r>
              <a:rPr lang="en-US" sz="4100" b="1" dirty="0" smtClean="0">
                <a:solidFill>
                  <a:schemeClr val="tx2"/>
                </a:solidFill>
              </a:rPr>
              <a:t>England</a:t>
            </a:r>
            <a:r>
              <a:rPr lang="en-US" sz="4100" b="1" dirty="0">
                <a:solidFill>
                  <a:schemeClr val="tx2"/>
                </a:solidFill>
              </a:rPr>
              <a:t>, </a:t>
            </a:r>
            <a:r>
              <a:rPr lang="en-US" sz="4100" b="1" dirty="0" smtClean="0">
                <a:solidFill>
                  <a:schemeClr val="tx2"/>
                </a:solidFill>
              </a:rPr>
              <a:t>Scotland</a:t>
            </a:r>
            <a:br>
              <a:rPr lang="en-US" sz="4100" b="1" dirty="0" smtClean="0">
                <a:solidFill>
                  <a:schemeClr val="tx2"/>
                </a:solidFill>
              </a:rPr>
            </a:br>
            <a:r>
              <a:rPr lang="en-US" sz="4100" b="1" dirty="0" smtClean="0">
                <a:solidFill>
                  <a:schemeClr val="tx2"/>
                </a:solidFill>
              </a:rPr>
              <a:t>and </a:t>
            </a:r>
            <a:r>
              <a:rPr lang="en-US" sz="4100" b="1" dirty="0">
                <a:solidFill>
                  <a:schemeClr val="tx2"/>
                </a:solidFill>
              </a:rPr>
              <a:t>Sweden </a:t>
            </a:r>
            <a:br>
              <a:rPr lang="en-US" sz="4100" b="1" dirty="0">
                <a:solidFill>
                  <a:schemeClr val="tx2"/>
                </a:solidFill>
              </a:rPr>
            </a:br>
            <a:endParaRPr lang="en-GB" sz="4100" b="1" dirty="0">
              <a:solidFill>
                <a:schemeClr val="tx2"/>
              </a:solidFill>
            </a:endParaRPr>
          </a:p>
        </p:txBody>
      </p:sp>
      <p:sp>
        <p:nvSpPr>
          <p:cNvPr id="3" name="Subtitle 2"/>
          <p:cNvSpPr>
            <a:spLocks noGrp="1"/>
          </p:cNvSpPr>
          <p:nvPr>
            <p:ph type="subTitle" idx="1"/>
          </p:nvPr>
        </p:nvSpPr>
        <p:spPr>
          <a:xfrm>
            <a:off x="0" y="5436815"/>
            <a:ext cx="7322027" cy="1932323"/>
          </a:xfrm>
        </p:spPr>
        <p:txBody>
          <a:bodyPr>
            <a:normAutofit/>
          </a:bodyPr>
          <a:lstStyle/>
          <a:p>
            <a:pPr algn="l"/>
            <a:r>
              <a:rPr lang="en-GB" dirty="0" smtClean="0"/>
              <a:t> </a:t>
            </a:r>
            <a:r>
              <a:rPr lang="en-GB" sz="2700" dirty="0">
                <a:solidFill>
                  <a:schemeClr val="tx1"/>
                </a:solidFill>
              </a:rPr>
              <a:t>Jacqueline Baxter – </a:t>
            </a:r>
          </a:p>
          <a:p>
            <a:pPr algn="l"/>
            <a:r>
              <a:rPr lang="en-GB" sz="2700" dirty="0">
                <a:solidFill>
                  <a:schemeClr val="tx1"/>
                </a:solidFill>
              </a:rPr>
              <a:t>The Open University UK </a:t>
            </a:r>
          </a:p>
          <a:p>
            <a:pPr algn="l"/>
            <a:r>
              <a:rPr lang="en-GB" sz="2700" dirty="0">
                <a:hlinkClick r:id="rId2"/>
              </a:rPr>
              <a:t>Jacqueline.baxter@open.ac.uk</a:t>
            </a:r>
            <a:endParaRPr lang="en-GB" sz="2700" dirty="0"/>
          </a:p>
          <a:p>
            <a:endParaRPr lang="en-GB" dirty="0" smtClean="0"/>
          </a:p>
          <a:p>
            <a:endParaRPr lang="en-GB" dirty="0"/>
          </a:p>
        </p:txBody>
      </p:sp>
      <p:pic>
        <p:nvPicPr>
          <p:cNvPr id="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1449" y="3926258"/>
            <a:ext cx="2390583" cy="2137916"/>
          </a:xfrm>
          <a:prstGeom prst="rect">
            <a:avLst/>
          </a:prstGeom>
          <a:effectLst>
            <a:glow rad="228600">
              <a:schemeClr val="accent5">
                <a:satMod val="175000"/>
                <a:alpha val="40000"/>
              </a:schemeClr>
            </a:glow>
          </a:effectLst>
        </p:spPr>
      </p:pic>
      <p:pic>
        <p:nvPicPr>
          <p:cNvPr id="5"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2032" y="3926258"/>
            <a:ext cx="4318006" cy="3635006"/>
          </a:xfrm>
          <a:prstGeom prst="rect">
            <a:avLst/>
          </a:prstGeom>
          <a:effectLst>
            <a:glow rad="228600">
              <a:schemeClr val="accent1">
                <a:satMod val="175000"/>
                <a:alpha val="40000"/>
              </a:schemeClr>
            </a:glow>
          </a:effectLst>
          <a:scene3d>
            <a:camera prst="orthographicFront"/>
            <a:lightRig rig="threePt" dir="t"/>
          </a:scene3d>
          <a:sp3d>
            <a:bevelT prst="slope"/>
          </a:sp3d>
        </p:spPr>
      </p:pic>
    </p:spTree>
    <p:extLst>
      <p:ext uri="{BB962C8B-B14F-4D97-AF65-F5344CB8AC3E}">
        <p14:creationId xmlns:p14="http://schemas.microsoft.com/office/powerpoint/2010/main" val="2252887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a:t>
            </a:r>
            <a:endParaRPr lang="en-GB" dirty="0"/>
          </a:p>
        </p:txBody>
      </p:sp>
      <p:sp>
        <p:nvSpPr>
          <p:cNvPr id="3" name="Content Placeholder 2"/>
          <p:cNvSpPr>
            <a:spLocks noGrp="1"/>
          </p:cNvSpPr>
          <p:nvPr>
            <p:ph sz="half" idx="1"/>
          </p:nvPr>
        </p:nvSpPr>
        <p:spPr/>
        <p:txBody>
          <a:bodyPr>
            <a:normAutofit/>
          </a:bodyPr>
          <a:lstStyle/>
          <a:p>
            <a:r>
              <a:rPr lang="en-GB" sz="2300" dirty="0"/>
              <a:t>60 interviews with : contract inspectors, HMI, school leaders, leaders in education</a:t>
            </a:r>
          </a:p>
          <a:p>
            <a:r>
              <a:rPr lang="en-GB" sz="2300" dirty="0"/>
              <a:t>5 Case studies in each country. </a:t>
            </a:r>
          </a:p>
          <a:p>
            <a:r>
              <a:rPr lang="en-GB" sz="2300" dirty="0"/>
              <a:t>Documentary analysis of 300 school inspection reports in each country. </a:t>
            </a:r>
          </a:p>
          <a:p>
            <a:r>
              <a:rPr lang="en-GB" sz="2300" dirty="0"/>
              <a:t>Use of </a:t>
            </a:r>
            <a:r>
              <a:rPr lang="en-GB" sz="2300" dirty="0" err="1"/>
              <a:t>nvivo</a:t>
            </a:r>
            <a:r>
              <a:rPr lang="en-GB" sz="2300" dirty="0"/>
              <a:t> + discourse analysis (</a:t>
            </a:r>
            <a:r>
              <a:rPr lang="en-GB" sz="2300" dirty="0" err="1"/>
              <a:t>Wodak</a:t>
            </a:r>
            <a:r>
              <a:rPr lang="en-GB" sz="2300" dirty="0"/>
              <a:t>, </a:t>
            </a:r>
            <a:r>
              <a:rPr lang="en-GB" sz="2300" dirty="0" smtClean="0"/>
              <a:t>2001, Goffman , 2002;Berger 2011)</a:t>
            </a:r>
            <a:endParaRPr lang="en-GB" sz="2300" dirty="0"/>
          </a:p>
          <a:p>
            <a:r>
              <a:rPr lang="en-GB" sz="2300" dirty="0"/>
              <a:t>Research challenge: very diverse political, social and economic contexts in each country. </a:t>
            </a:r>
          </a:p>
          <a:p>
            <a:endParaRPr lang="en-GB" sz="2300" dirty="0"/>
          </a:p>
        </p:txBody>
      </p:sp>
      <p:sp>
        <p:nvSpPr>
          <p:cNvPr id="4" name="Content Placeholder 3"/>
          <p:cNvSpPr>
            <a:spLocks noGrp="1"/>
          </p:cNvSpPr>
          <p:nvPr>
            <p:ph sz="half" idx="2"/>
          </p:nvPr>
        </p:nvSpPr>
        <p:spPr>
          <a:xfrm>
            <a:off x="5176837" y="2733675"/>
            <a:ext cx="5021733" cy="2409825"/>
          </a:xfrm>
        </p:spPr>
        <p:txBody>
          <a:bodyPr>
            <a:noAutofit/>
          </a:bodyPr>
          <a:lstStyle/>
          <a:p>
            <a:pPr>
              <a:lnSpc>
                <a:spcPct val="170000"/>
              </a:lnSpc>
            </a:pPr>
            <a:r>
              <a:rPr lang="en-GB" sz="2400" b="1" dirty="0" smtClean="0"/>
              <a:t>Why do inspection frameworks and what counts as knowledge within them change so radically ?</a:t>
            </a:r>
          </a:p>
        </p:txBody>
      </p:sp>
    </p:spTree>
    <p:extLst>
      <p:ext uri="{BB962C8B-B14F-4D97-AF65-F5344CB8AC3E}">
        <p14:creationId xmlns:p14="http://schemas.microsoft.com/office/powerpoint/2010/main" val="890334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190071" y="6273049"/>
            <a:ext cx="9414034" cy="658110"/>
          </a:xfrm>
        </p:spPr>
        <p:txBody>
          <a:bodyPr>
            <a:normAutofit/>
          </a:bodyPr>
          <a:lstStyle/>
          <a:p>
            <a:r>
              <a:rPr lang="en-GB" b="1" dirty="0" smtClean="0">
                <a:solidFill>
                  <a:schemeClr val="bg1">
                    <a:lumMod val="50000"/>
                  </a:schemeClr>
                </a:solidFill>
                <a:effectLst>
                  <a:outerShdw blurRad="38100" dist="38100" dir="2700000" algn="tl">
                    <a:srgbClr val="000000">
                      <a:alpha val="43137"/>
                    </a:srgbClr>
                  </a:outerShdw>
                </a:effectLst>
              </a:rPr>
              <a:t>Rationale</a:t>
            </a:r>
            <a:endParaRPr lang="en-GB" b="1" dirty="0">
              <a:solidFill>
                <a:schemeClr val="bg1">
                  <a:lumMod val="50000"/>
                </a:schemeClr>
              </a:solidFill>
              <a:effectLst>
                <a:outerShdw blurRad="38100" dist="38100" dir="2700000" algn="tl">
                  <a:srgbClr val="000000">
                    <a:alpha val="43137"/>
                  </a:srgbClr>
                </a:outerShdw>
              </a:effectLst>
            </a:endParaRPr>
          </a:p>
        </p:txBody>
      </p:sp>
      <p:sp>
        <p:nvSpPr>
          <p:cNvPr id="7" name="Text Placeholder 6"/>
          <p:cNvSpPr>
            <a:spLocks noGrp="1"/>
          </p:cNvSpPr>
          <p:nvPr>
            <p:ph sz="half" idx="1"/>
          </p:nvPr>
        </p:nvSpPr>
        <p:spPr>
          <a:xfrm>
            <a:off x="523002" y="929405"/>
            <a:ext cx="4619850" cy="4990084"/>
          </a:xfrm>
        </p:spPr>
        <p:txBody>
          <a:bodyPr>
            <a:normAutofit/>
          </a:bodyPr>
          <a:lstStyle/>
          <a:p>
            <a:pPr marL="0" indent="0">
              <a:buNone/>
            </a:pPr>
            <a:r>
              <a:rPr lang="en-GB" sz="2000" b="1" dirty="0" smtClean="0"/>
              <a:t>-</a:t>
            </a:r>
            <a:r>
              <a:rPr lang="en-GB" sz="2000" dirty="0" smtClean="0"/>
              <a:t>As governing has changed to become more networked, less bureaucratic, more flexible and interrelated</a:t>
            </a:r>
            <a:r>
              <a:rPr lang="en-GB" sz="2000" dirty="0"/>
              <a:t> </a:t>
            </a:r>
            <a:r>
              <a:rPr lang="en-GB" sz="2000" dirty="0" smtClean="0"/>
              <a:t>so has </a:t>
            </a:r>
            <a:r>
              <a:rPr lang="en-GB" sz="2000" dirty="0" smtClean="0"/>
              <a:t>knowledge.</a:t>
            </a:r>
            <a:endParaRPr lang="en-GB" sz="2000" dirty="0" smtClean="0"/>
          </a:p>
          <a:p>
            <a:pPr marL="0" indent="0">
              <a:buNone/>
            </a:pPr>
            <a:r>
              <a:rPr lang="en-GB" sz="2000" dirty="0" smtClean="0"/>
              <a:t>-Changes have the effect of reconstituting knowledge as a policy-forming rather than policy –informing activity (Issakyan et </a:t>
            </a:r>
            <a:r>
              <a:rPr lang="en-GB" sz="2000" dirty="0" smtClean="0"/>
              <a:t>al 2008</a:t>
            </a:r>
            <a:r>
              <a:rPr lang="en-GB" sz="2000" dirty="0" smtClean="0"/>
              <a:t>, </a:t>
            </a:r>
            <a:r>
              <a:rPr lang="en-GB" sz="2000" dirty="0" err="1" smtClean="0"/>
              <a:t>Ozga</a:t>
            </a:r>
            <a:r>
              <a:rPr lang="en-GB" sz="2000" dirty="0" smtClean="0"/>
              <a:t> </a:t>
            </a:r>
            <a:r>
              <a:rPr lang="en-GB" sz="2000" dirty="0" smtClean="0"/>
              <a:t>et </a:t>
            </a:r>
            <a:r>
              <a:rPr lang="en-GB" sz="2000" dirty="0" smtClean="0"/>
              <a:t>al 2010)</a:t>
            </a:r>
          </a:p>
          <a:p>
            <a:pPr marL="0" indent="0">
              <a:buNone/>
            </a:pPr>
            <a:r>
              <a:rPr lang="en-GB" sz="2000" dirty="0" smtClean="0"/>
              <a:t>-In terms of inspection this implies </a:t>
            </a:r>
            <a:r>
              <a:rPr lang="en-GB" sz="2000" dirty="0" err="1" smtClean="0"/>
              <a:t>knowledges</a:t>
            </a:r>
            <a:r>
              <a:rPr lang="en-GB" sz="2000" dirty="0" smtClean="0"/>
              <a:t> required, produced by and enacted through inspection </a:t>
            </a:r>
          </a:p>
          <a:p>
            <a:pPr marL="0" indent="0">
              <a:buNone/>
            </a:pPr>
            <a:endParaRPr lang="en-GB" dirty="0" smtClean="0">
              <a:solidFill>
                <a:schemeClr val="bg1">
                  <a:lumMod val="50000"/>
                </a:schemeClr>
              </a:solidFill>
            </a:endParaRPr>
          </a:p>
        </p:txBody>
      </p:sp>
      <p:sp>
        <p:nvSpPr>
          <p:cNvPr id="5" name="Text Placeholder 4"/>
          <p:cNvSpPr>
            <a:spLocks noGrp="1"/>
          </p:cNvSpPr>
          <p:nvPr>
            <p:ph sz="half" idx="2"/>
          </p:nvPr>
        </p:nvSpPr>
        <p:spPr>
          <a:xfrm>
            <a:off x="5317186" y="1411436"/>
            <a:ext cx="4973499" cy="5342943"/>
          </a:xfrm>
        </p:spPr>
        <p:txBody>
          <a:bodyPr>
            <a:normAutofit/>
          </a:bodyPr>
          <a:lstStyle/>
          <a:p>
            <a:pPr marL="0" indent="0">
              <a:buNone/>
            </a:pPr>
            <a:endParaRPr lang="en-GB" dirty="0"/>
          </a:p>
          <a:p>
            <a:pPr marL="0" indent="0">
              <a:buNone/>
            </a:pPr>
            <a:endParaRPr lang="en-GB" dirty="0"/>
          </a:p>
        </p:txBody>
      </p:sp>
      <p:graphicFrame>
        <p:nvGraphicFramePr>
          <p:cNvPr id="2" name="Diagram 1"/>
          <p:cNvGraphicFramePr/>
          <p:nvPr>
            <p:extLst>
              <p:ext uri="{D42A27DB-BD31-4B8C-83A1-F6EECF244321}">
                <p14:modId xmlns:p14="http://schemas.microsoft.com/office/powerpoint/2010/main" val="2282338047"/>
              </p:ext>
            </p:extLst>
          </p:nvPr>
        </p:nvGraphicFramePr>
        <p:xfrm>
          <a:off x="4691840" y="709389"/>
          <a:ext cx="5306555" cy="4727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rot="20438875">
            <a:off x="5297015" y="567556"/>
            <a:ext cx="3599066" cy="1018014"/>
          </a:xfrm>
          <a:prstGeom prst="rect">
            <a:avLst/>
          </a:prstGeom>
          <a:noFill/>
        </p:spPr>
        <p:txBody>
          <a:bodyPr wrap="none" lIns="102971" tIns="51485" rIns="102971" bIns="51485">
            <a:prstTxWarp prst="textArchUp">
              <a:avLst/>
            </a:prstTxWarp>
            <a:spAutoFit/>
          </a:bodyPr>
          <a:lstStyle/>
          <a:p>
            <a:pPr algn="ctr"/>
            <a:r>
              <a:rPr lang="en-US" sz="61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Inspectors</a:t>
            </a:r>
          </a:p>
        </p:txBody>
      </p:sp>
      <p:sp>
        <p:nvSpPr>
          <p:cNvPr id="6" name="Rectangle 5"/>
          <p:cNvSpPr/>
          <p:nvPr/>
        </p:nvSpPr>
        <p:spPr>
          <a:xfrm rot="20029117">
            <a:off x="6604313" y="5566250"/>
            <a:ext cx="3331308" cy="664065"/>
          </a:xfrm>
          <a:prstGeom prst="rect">
            <a:avLst/>
          </a:prstGeom>
          <a:noFill/>
        </p:spPr>
        <p:txBody>
          <a:bodyPr wrap="none" lIns="102971" tIns="51485" rIns="102971" bIns="51485">
            <a:prstTxWarp prst="textArchDown">
              <a:avLst/>
            </a:prstTxWarp>
            <a:spAutoFit/>
          </a:bodyPr>
          <a:lstStyle/>
          <a:p>
            <a:pPr algn="ctr"/>
            <a:r>
              <a:rPr lang="en-US" sz="61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Inspection</a:t>
            </a:r>
          </a:p>
        </p:txBody>
      </p:sp>
    </p:spTree>
    <p:extLst>
      <p:ext uri="{BB962C8B-B14F-4D97-AF65-F5344CB8AC3E}">
        <p14:creationId xmlns:p14="http://schemas.microsoft.com/office/powerpoint/2010/main" val="59196008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6159" y="-147191"/>
            <a:ext cx="11572355" cy="7855644"/>
          </a:xfrm>
          <a:prstGeom prst="rect">
            <a:avLst/>
          </a:prstGeom>
        </p:spPr>
      </p:pic>
      <p:sp>
        <p:nvSpPr>
          <p:cNvPr id="3" name="Oval 2"/>
          <p:cNvSpPr/>
          <p:nvPr/>
        </p:nvSpPr>
        <p:spPr>
          <a:xfrm>
            <a:off x="8254355" y="4788743"/>
            <a:ext cx="2016224"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Schools </a:t>
            </a:r>
            <a:endParaRPr lang="en-GB" dirty="0"/>
          </a:p>
        </p:txBody>
      </p:sp>
      <p:cxnSp>
        <p:nvCxnSpPr>
          <p:cNvPr id="5" name="Straight Arrow Connector 4"/>
          <p:cNvCxnSpPr/>
          <p:nvPr/>
        </p:nvCxnSpPr>
        <p:spPr>
          <a:xfrm>
            <a:off x="8038331" y="4788743"/>
            <a:ext cx="360040" cy="288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9262467" y="3348583"/>
            <a:ext cx="0" cy="1296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246243" y="6732959"/>
            <a:ext cx="2808312" cy="1015663"/>
          </a:xfrm>
          <a:prstGeom prst="rect">
            <a:avLst/>
          </a:prstGeom>
          <a:noFill/>
        </p:spPr>
        <p:txBody>
          <a:bodyPr wrap="square" rtlCol="0">
            <a:spAutoFit/>
          </a:bodyPr>
          <a:lstStyle/>
          <a:p>
            <a:r>
              <a:rPr lang="en-GB" dirty="0" err="1" smtClean="0"/>
              <a:t>Ozga</a:t>
            </a:r>
            <a:r>
              <a:rPr lang="en-GB" dirty="0" smtClean="0"/>
              <a:t> &amp; Baxter, 2013)</a:t>
            </a:r>
            <a:endParaRPr lang="en-GB" dirty="0"/>
          </a:p>
        </p:txBody>
      </p:sp>
    </p:spTree>
    <p:extLst>
      <p:ext uri="{BB962C8B-B14F-4D97-AF65-F5344CB8AC3E}">
        <p14:creationId xmlns:p14="http://schemas.microsoft.com/office/powerpoint/2010/main" val="3752593356"/>
      </p:ext>
    </p:extLst>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1790659"/>
            <a:ext cx="9410700" cy="757320"/>
          </a:xfrm>
        </p:spPr>
        <p:txBody>
          <a:bodyPr/>
          <a:lstStyle/>
          <a:p>
            <a:r>
              <a:rPr lang="en-GB" sz="4400" dirty="0" smtClean="0">
                <a:solidFill>
                  <a:schemeClr val="tx1"/>
                </a:solidFill>
              </a:rPr>
              <a:t>The Governing work of inspectorates</a:t>
            </a:r>
            <a:endParaRPr lang="en-GB" sz="4400" dirty="0">
              <a:solidFill>
                <a:schemeClr val="tx1"/>
              </a:solidFill>
            </a:endParaRPr>
          </a:p>
        </p:txBody>
      </p:sp>
      <p:sp>
        <p:nvSpPr>
          <p:cNvPr id="3" name="Content Placeholder 2"/>
          <p:cNvSpPr>
            <a:spLocks noGrp="1"/>
          </p:cNvSpPr>
          <p:nvPr>
            <p:ph sz="half" idx="1"/>
          </p:nvPr>
        </p:nvSpPr>
        <p:spPr>
          <a:xfrm>
            <a:off x="395288" y="2733675"/>
            <a:ext cx="4629150" cy="1372873"/>
          </a:xfrm>
        </p:spPr>
        <p:txBody>
          <a:bodyPr/>
          <a:lstStyle/>
          <a:p>
            <a:r>
              <a:rPr lang="en-GB" i="1" dirty="0" smtClean="0"/>
              <a:t>‘All evaluation is a form of persuasion’ (House; 1980:71</a:t>
            </a:r>
            <a:endParaRPr lang="en-GB" i="1" dirty="0"/>
          </a:p>
        </p:txBody>
      </p:sp>
      <p:sp>
        <p:nvSpPr>
          <p:cNvPr id="4" name="Content Placeholder 3"/>
          <p:cNvSpPr>
            <a:spLocks noGrp="1"/>
          </p:cNvSpPr>
          <p:nvPr>
            <p:ph sz="half" idx="2"/>
          </p:nvPr>
        </p:nvSpPr>
        <p:spPr>
          <a:xfrm>
            <a:off x="5176838" y="2733675"/>
            <a:ext cx="4629150" cy="3157977"/>
          </a:xfrm>
        </p:spPr>
        <p:txBody>
          <a:bodyPr/>
          <a:lstStyle/>
          <a:p>
            <a:r>
              <a:rPr lang="en-GB" sz="2000" i="1" dirty="0" smtClean="0"/>
              <a:t>‘Evaluations themselves can be no more than acts of persuasion. Although sometimes evaluators promise Cartesian proof, the certainty of proof and conclusiveness that the public expects </a:t>
            </a:r>
            <a:r>
              <a:rPr lang="en-GB" sz="2000" i="1" dirty="0"/>
              <a:t>:</a:t>
            </a:r>
            <a:r>
              <a:rPr lang="en-GB" sz="2000" i="1" dirty="0" smtClean="0"/>
              <a:t> </a:t>
            </a:r>
            <a:r>
              <a:rPr lang="en-GB" sz="2000" i="1" dirty="0" smtClean="0"/>
              <a:t>the definitive evaluation is rare…subject to any serious scrutiny evaluations always appear equivocal.’(House,1980:72)</a:t>
            </a:r>
            <a:endParaRPr lang="en-GB" sz="2000" i="1" dirty="0"/>
          </a:p>
        </p:txBody>
      </p:sp>
      <p:sp>
        <p:nvSpPr>
          <p:cNvPr id="5" name="Oval Callout 4"/>
          <p:cNvSpPr/>
          <p:nvPr/>
        </p:nvSpPr>
        <p:spPr bwMode="auto">
          <a:xfrm>
            <a:off x="189459" y="4284687"/>
            <a:ext cx="5112568" cy="2880320"/>
          </a:xfrm>
          <a:prstGeom prst="wedgeEllipseCallou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1520825" rtl="0" eaLnBrk="1" fontAlgn="base" latinLnBrk="0" hangingPunct="1">
              <a:lnSpc>
                <a:spcPct val="100000"/>
              </a:lnSpc>
              <a:spcBef>
                <a:spcPct val="0"/>
              </a:spcBef>
              <a:spcAft>
                <a:spcPct val="0"/>
              </a:spcAft>
              <a:buClrTx/>
              <a:buSzTx/>
              <a:buFontTx/>
              <a:buNone/>
              <a:tabLst/>
            </a:pPr>
            <a:r>
              <a:rPr kumimoji="0" lang="en-GB" sz="3000" b="0" i="1" u="none" strike="noStrike" cap="none" normalizeH="0" baseline="0" dirty="0" smtClean="0">
                <a:ln>
                  <a:noFill/>
                </a:ln>
                <a:solidFill>
                  <a:srgbClr val="E3284A"/>
                </a:solidFill>
                <a:effectLst/>
                <a:latin typeface="Arial" charset="0"/>
              </a:rPr>
              <a:t>‘</a:t>
            </a:r>
            <a:r>
              <a:rPr kumimoji="0" lang="en-GB" sz="2000" b="0" i="1" u="none" strike="noStrike" cap="none" normalizeH="0" baseline="0" dirty="0" smtClean="0">
                <a:ln>
                  <a:noFill/>
                </a:ln>
                <a:solidFill>
                  <a:schemeClr val="tx1"/>
                </a:solidFill>
                <a:effectLst/>
                <a:latin typeface="Arial" charset="0"/>
              </a:rPr>
              <a:t>I thought at first,</a:t>
            </a:r>
            <a:r>
              <a:rPr kumimoji="0" lang="en-GB" sz="2000" b="0" i="1" u="none" strike="noStrike" cap="none" normalizeH="0" dirty="0" smtClean="0">
                <a:ln>
                  <a:noFill/>
                </a:ln>
                <a:solidFill>
                  <a:schemeClr val="tx1"/>
                </a:solidFill>
                <a:effectLst/>
                <a:latin typeface="Arial" charset="0"/>
              </a:rPr>
              <a:t> given a set of criteria anyone could do that , then after a while I realised it was all down to communication </a:t>
            </a:r>
            <a:r>
              <a:rPr kumimoji="0" lang="en-GB" sz="2000" b="0" i="1" u="none" strike="noStrike" cap="none" normalizeH="0" dirty="0" smtClean="0">
                <a:ln>
                  <a:noFill/>
                </a:ln>
                <a:solidFill>
                  <a:schemeClr val="tx1"/>
                </a:solidFill>
                <a:effectLst/>
                <a:latin typeface="Arial" charset="0"/>
              </a:rPr>
              <a:t>:the </a:t>
            </a:r>
            <a:r>
              <a:rPr kumimoji="0" lang="en-GB" sz="2000" b="0" i="1" u="none" strike="noStrike" cap="none" normalizeH="0" dirty="0" smtClean="0">
                <a:ln>
                  <a:noFill/>
                </a:ln>
                <a:solidFill>
                  <a:schemeClr val="tx1"/>
                </a:solidFill>
                <a:effectLst/>
                <a:latin typeface="Arial" charset="0"/>
              </a:rPr>
              <a:t>skill was in the communication.’ (EP11)</a:t>
            </a:r>
            <a:endParaRPr kumimoji="0" lang="en-GB" sz="2000" b="0" i="1" u="none" strike="noStrike" cap="none" normalizeH="0" baseline="0" dirty="0" smtClean="0">
              <a:ln>
                <a:noFill/>
              </a:ln>
              <a:solidFill>
                <a:schemeClr val="tx1"/>
              </a:solidFill>
              <a:effectLst/>
              <a:latin typeface="Arial" charset="0"/>
            </a:endParaRPr>
          </a:p>
        </p:txBody>
      </p:sp>
      <p:sp>
        <p:nvSpPr>
          <p:cNvPr id="6" name="TextBox 5"/>
          <p:cNvSpPr txBox="1"/>
          <p:nvPr/>
        </p:nvSpPr>
        <p:spPr>
          <a:xfrm>
            <a:off x="5950099" y="5580831"/>
            <a:ext cx="3855889" cy="1015663"/>
          </a:xfrm>
          <a:prstGeom prst="rect">
            <a:avLst/>
          </a:prstGeom>
          <a:noFill/>
        </p:spPr>
        <p:txBody>
          <a:bodyPr wrap="square" rtlCol="0">
            <a:spAutoFit/>
          </a:bodyPr>
          <a:lstStyle/>
          <a:p>
            <a:r>
              <a:rPr lang="en-GB" dirty="0" smtClean="0"/>
              <a:t>Who are we persuading ? </a:t>
            </a:r>
            <a:endParaRPr lang="en-GB" dirty="0"/>
          </a:p>
        </p:txBody>
      </p:sp>
    </p:spTree>
    <p:extLst>
      <p:ext uri="{BB962C8B-B14F-4D97-AF65-F5344CB8AC3E}">
        <p14:creationId xmlns:p14="http://schemas.microsoft.com/office/powerpoint/2010/main" val="23648604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289657" y="-485965"/>
            <a:ext cx="11039351" cy="8533193"/>
          </a:xfrm>
          <a:prstGeom prst="rect">
            <a:avLst/>
          </a:prstGeom>
        </p:spPr>
      </p:pic>
      <p:sp>
        <p:nvSpPr>
          <p:cNvPr id="3" name="TextBox 2"/>
          <p:cNvSpPr txBox="1"/>
          <p:nvPr/>
        </p:nvSpPr>
        <p:spPr>
          <a:xfrm>
            <a:off x="189459" y="6660951"/>
            <a:ext cx="3096344" cy="830997"/>
          </a:xfrm>
          <a:prstGeom prst="rect">
            <a:avLst/>
          </a:prstGeom>
          <a:noFill/>
        </p:spPr>
        <p:txBody>
          <a:bodyPr wrap="square" rtlCol="0">
            <a:spAutoFit/>
          </a:bodyPr>
          <a:lstStyle/>
          <a:p>
            <a:r>
              <a:rPr lang="en-GB" sz="2400" dirty="0" err="1" smtClean="0">
                <a:solidFill>
                  <a:schemeClr val="tx1"/>
                </a:solidFill>
              </a:rPr>
              <a:t>Flinders,M</a:t>
            </a:r>
            <a:r>
              <a:rPr lang="en-GB" sz="2400" dirty="0" smtClean="0">
                <a:solidFill>
                  <a:schemeClr val="tx1"/>
                </a:solidFill>
              </a:rPr>
              <a:t>  (2008:113)</a:t>
            </a:r>
            <a:endParaRPr lang="en-GB" sz="2400" dirty="0">
              <a:solidFill>
                <a:schemeClr val="tx1"/>
              </a:solidFill>
            </a:endParaRPr>
          </a:p>
        </p:txBody>
      </p:sp>
    </p:spTree>
    <p:extLst>
      <p:ext uri="{BB962C8B-B14F-4D97-AF65-F5344CB8AC3E}">
        <p14:creationId xmlns:p14="http://schemas.microsoft.com/office/powerpoint/2010/main" val="9773908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696575" cy="757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17804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303213"/>
            <a:ext cx="9413875" cy="1260475"/>
          </a:xfrm>
        </p:spPr>
        <p:txBody>
          <a:bodyPr>
            <a:normAutofit/>
          </a:bodyPr>
          <a:lstStyle/>
          <a:p>
            <a:r>
              <a:rPr lang="en-GB" dirty="0" smtClean="0"/>
              <a:t>A very English Inspectorate: the “parents’ friend ?” (Major,J;1991) </a:t>
            </a:r>
            <a:endParaRPr lang="en-GB" dirty="0"/>
          </a:p>
        </p:txBody>
      </p:sp>
      <p:pic>
        <p:nvPicPr>
          <p:cNvPr id="2" name="Content Placeholder 1"/>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0" y="5670550"/>
            <a:ext cx="990600" cy="831850"/>
          </a:xfrm>
        </p:spPr>
      </p:pic>
      <p:graphicFrame>
        <p:nvGraphicFramePr>
          <p:cNvPr id="3" name="Table 2"/>
          <p:cNvGraphicFramePr>
            <a:graphicFrameLocks noGrp="1"/>
          </p:cNvGraphicFramePr>
          <p:nvPr>
            <p:extLst>
              <p:ext uri="{D42A27DB-BD31-4B8C-83A1-F6EECF244321}">
                <p14:modId xmlns:p14="http://schemas.microsoft.com/office/powerpoint/2010/main" val="2455212350"/>
              </p:ext>
            </p:extLst>
          </p:nvPr>
        </p:nvGraphicFramePr>
        <p:xfrm>
          <a:off x="1" y="0"/>
          <a:ext cx="10460037" cy="9253239"/>
        </p:xfrm>
        <a:graphic>
          <a:graphicData uri="http://schemas.openxmlformats.org/drawingml/2006/table">
            <a:tbl>
              <a:tblPr firstRow="1" bandRow="1">
                <a:tableStyleId>{5C22544A-7EE6-4342-B048-85BDC9FD1C3A}</a:tableStyleId>
              </a:tblPr>
              <a:tblGrid>
                <a:gridCol w="3486679"/>
                <a:gridCol w="3486679"/>
                <a:gridCol w="3486679"/>
              </a:tblGrid>
              <a:tr h="537705">
                <a:tc>
                  <a:txBody>
                    <a:bodyPr/>
                    <a:lstStyle/>
                    <a:p>
                      <a:r>
                        <a:rPr lang="en-GB" sz="1800" dirty="0" smtClean="0"/>
                        <a:t>England</a:t>
                      </a:r>
                      <a:endParaRPr lang="en-GB" sz="1800" dirty="0"/>
                    </a:p>
                  </a:txBody>
                  <a:tcPr marL="104600" marR="104600" marT="50408" marB="50408"/>
                </a:tc>
                <a:tc>
                  <a:txBody>
                    <a:bodyPr/>
                    <a:lstStyle/>
                    <a:p>
                      <a:r>
                        <a:rPr lang="en-GB" sz="2000" dirty="0" smtClean="0"/>
                        <a:t>Scotland</a:t>
                      </a:r>
                      <a:endParaRPr lang="en-GB" sz="2000" dirty="0"/>
                    </a:p>
                  </a:txBody>
                  <a:tcPr marL="104600" marR="104600" marT="50408" marB="50408"/>
                </a:tc>
                <a:tc>
                  <a:txBody>
                    <a:bodyPr/>
                    <a:lstStyle/>
                    <a:p>
                      <a:r>
                        <a:rPr lang="en-GB" sz="1800" dirty="0" smtClean="0"/>
                        <a:t>Sweden</a:t>
                      </a:r>
                      <a:endParaRPr lang="en-GB" sz="1800" dirty="0"/>
                    </a:p>
                  </a:txBody>
                  <a:tcPr marL="104600" marR="104600" marT="50408" marB="50408"/>
                </a:tc>
              </a:tr>
              <a:tr h="8715534">
                <a:tc>
                  <a:txBody>
                    <a:bodyPr/>
                    <a:lstStyle/>
                    <a:p>
                      <a:pPr marL="0" indent="0">
                        <a:buFont typeface="Arial" panose="020B0604020202020204" pitchFamily="34" charset="0"/>
                        <a:buNone/>
                      </a:pPr>
                      <a:endParaRPr lang="en-GB" sz="1600" b="1" dirty="0" smtClean="0"/>
                    </a:p>
                    <a:p>
                      <a:pPr marL="285750" indent="-285750">
                        <a:buFont typeface="Arial" panose="020B0604020202020204" pitchFamily="34" charset="0"/>
                        <a:buChar char="•"/>
                      </a:pPr>
                      <a:r>
                        <a:rPr lang="en-GB" sz="1600" dirty="0" smtClean="0"/>
                        <a:t>The ‘parents’ </a:t>
                      </a:r>
                      <a:r>
                        <a:rPr lang="en-GB" sz="1600" dirty="0" smtClean="0"/>
                        <a:t>friend’ aimed at transparent</a:t>
                      </a:r>
                      <a:r>
                        <a:rPr lang="en-GB" sz="1600" baseline="0" dirty="0" smtClean="0"/>
                        <a:t> approach to education – opening up the secret garden…..</a:t>
                      </a:r>
                      <a:endParaRPr lang="en-GB" sz="1600" dirty="0" smtClean="0"/>
                    </a:p>
                    <a:p>
                      <a:pPr marL="285750" indent="-285750">
                        <a:buFont typeface="Arial" panose="020B0604020202020204" pitchFamily="34" charset="0"/>
                        <a:buChar char="•"/>
                      </a:pPr>
                      <a:r>
                        <a:rPr lang="en-GB" sz="1600" baseline="0" dirty="0" smtClean="0"/>
                        <a:t>Vast remit since </a:t>
                      </a:r>
                      <a:r>
                        <a:rPr lang="en-GB" sz="1600" b="1" baseline="0" dirty="0" smtClean="0"/>
                        <a:t>Every Child </a:t>
                      </a:r>
                      <a:r>
                        <a:rPr lang="en-GB" sz="1600" b="1" baseline="0" dirty="0" smtClean="0"/>
                        <a:t>Matters. </a:t>
                      </a:r>
                      <a:r>
                        <a:rPr lang="en-GB" sz="1600" baseline="0" dirty="0" smtClean="0"/>
                        <a:t> </a:t>
                      </a:r>
                      <a:endParaRPr lang="en-GB" sz="1600" baseline="0" dirty="0" smtClean="0"/>
                    </a:p>
                    <a:p>
                      <a:pPr marL="285750" indent="-285750">
                        <a:buFont typeface="Arial" panose="020B0604020202020204" pitchFamily="34" charset="0"/>
                        <a:buChar char="•"/>
                      </a:pPr>
                      <a:r>
                        <a:rPr lang="en-GB" sz="1600" baseline="0" dirty="0" smtClean="0"/>
                        <a:t>Contract agencies: Tribal, Serco and </a:t>
                      </a:r>
                      <a:r>
                        <a:rPr lang="en-GB" sz="1600" baseline="0" dirty="0" err="1" smtClean="0"/>
                        <a:t>CFBt</a:t>
                      </a:r>
                      <a:r>
                        <a:rPr lang="en-GB" sz="1600" baseline="0" dirty="0" smtClean="0"/>
                        <a:t> overseen by HMI</a:t>
                      </a:r>
                    </a:p>
                    <a:p>
                      <a:pPr marL="285750" indent="-285750">
                        <a:buFont typeface="Arial" panose="020B0604020202020204" pitchFamily="34" charset="0"/>
                        <a:buChar char="•"/>
                      </a:pPr>
                      <a:r>
                        <a:rPr lang="en-GB" sz="1600" baseline="0" dirty="0" smtClean="0"/>
                        <a:t>Inspect teaching; monitor compliance and inspect governance alongside leadership</a:t>
                      </a:r>
                      <a:r>
                        <a:rPr lang="en-GB" sz="1600" baseline="0" dirty="0" smtClean="0"/>
                        <a:t>. (since 2009)</a:t>
                      </a:r>
                      <a:endParaRPr lang="en-GB" sz="1600" baseline="0" dirty="0" smtClean="0"/>
                    </a:p>
                    <a:p>
                      <a:pPr marL="285750" indent="-285750">
                        <a:buFont typeface="Arial" panose="020B0604020202020204" pitchFamily="34" charset="0"/>
                        <a:buChar char="•"/>
                      </a:pPr>
                      <a:r>
                        <a:rPr lang="en-GB" sz="1600" baseline="0" dirty="0" smtClean="0"/>
                        <a:t>2012 New Framework /new emphasis on teaching and learning –</a:t>
                      </a:r>
                      <a:r>
                        <a:rPr lang="en-GB" sz="1600" baseline="0" dirty="0" smtClean="0"/>
                        <a:t>on employing </a:t>
                      </a:r>
                      <a:r>
                        <a:rPr lang="en-GB" sz="1600" baseline="0" dirty="0" smtClean="0"/>
                        <a:t>teachers as inspectors. ‘Farewell to the tick box inspector.’ (Baxter &amp; Clarke, 2013</a:t>
                      </a:r>
                      <a:r>
                        <a:rPr lang="en-GB" sz="1600" baseline="0" dirty="0" smtClean="0"/>
                        <a:t>)- return to HMI principles and professionalism</a:t>
                      </a:r>
                      <a:endParaRPr lang="en-GB" sz="1600" baseline="0" dirty="0" smtClean="0"/>
                    </a:p>
                    <a:p>
                      <a:pPr marL="285750" indent="-285750">
                        <a:buFont typeface="Arial" panose="020B0604020202020204" pitchFamily="34" charset="0"/>
                        <a:buChar char="•"/>
                      </a:pPr>
                      <a:r>
                        <a:rPr lang="en-GB" sz="1600" baseline="0" dirty="0" smtClean="0"/>
                        <a:t>Satisfactory judgement became ‘</a:t>
                      </a:r>
                      <a:r>
                        <a:rPr lang="en-GB" sz="1600" baseline="0" dirty="0" err="1" smtClean="0"/>
                        <a:t>requiresimprovement</a:t>
                      </a:r>
                      <a:r>
                        <a:rPr lang="en-GB" sz="1600" baseline="0" dirty="0" smtClean="0"/>
                        <a:t>.’reflecting the neoliberal journey to excellence. (Clarke, 2011)</a:t>
                      </a:r>
                    </a:p>
                    <a:p>
                      <a:pPr marL="285750" indent="-285750">
                        <a:buFont typeface="Arial" panose="020B0604020202020204" pitchFamily="34" charset="0"/>
                        <a:buChar char="•"/>
                      </a:pPr>
                      <a:r>
                        <a:rPr lang="en-GB" sz="1600" baseline="0" dirty="0" smtClean="0"/>
                        <a:t>Mix of accountabilities suffering from MAD ? ( Johnathan </a:t>
                      </a:r>
                      <a:r>
                        <a:rPr lang="en-GB" sz="1600" baseline="0" dirty="0" err="1" smtClean="0"/>
                        <a:t>Koppell</a:t>
                      </a:r>
                      <a:r>
                        <a:rPr lang="en-GB" sz="1600" baseline="0" dirty="0" smtClean="0"/>
                        <a:t>, 2005)</a:t>
                      </a:r>
                      <a:endParaRPr lang="en-GB" sz="1600" baseline="0" dirty="0" smtClean="0"/>
                    </a:p>
                  </a:txBody>
                  <a:tcPr marL="104600" marR="104600" marT="50408" marB="50408"/>
                </a:tc>
                <a:tc>
                  <a:txBody>
                    <a:bodyPr/>
                    <a:lstStyle/>
                    <a:p>
                      <a:pPr marL="342900" indent="-342900">
                        <a:buFont typeface="Arial" panose="020B0604020202020204" pitchFamily="34" charset="0"/>
                        <a:buChar char="•"/>
                      </a:pPr>
                      <a:endParaRPr lang="en-GB" sz="1800" b="1" dirty="0" smtClean="0"/>
                    </a:p>
                    <a:p>
                      <a:pPr marL="342900" indent="-342900">
                        <a:buFont typeface="Arial" panose="020B0604020202020204" pitchFamily="34" charset="0"/>
                        <a:buChar char="•"/>
                      </a:pPr>
                      <a:r>
                        <a:rPr lang="en-GB" sz="1800" b="1" dirty="0" smtClean="0"/>
                        <a:t>Focus on</a:t>
                      </a:r>
                      <a:r>
                        <a:rPr lang="en-GB" sz="1800" b="1" baseline="0" dirty="0" smtClean="0"/>
                        <a:t> </a:t>
                      </a:r>
                      <a:r>
                        <a:rPr lang="en-GB" sz="1800" b="1" dirty="0" smtClean="0"/>
                        <a:t>European-wide models</a:t>
                      </a:r>
                      <a:r>
                        <a:rPr lang="en-GB" sz="1800" b="1" baseline="0" dirty="0" smtClean="0"/>
                        <a:t> (Grek et al,2010)</a:t>
                      </a:r>
                      <a:endParaRPr lang="en-GB" sz="1800" b="1" dirty="0" smtClean="0"/>
                    </a:p>
                    <a:p>
                      <a:pPr marL="342900" indent="-342900">
                        <a:buFont typeface="Arial" panose="020B0604020202020204" pitchFamily="34" charset="0"/>
                        <a:buChar char="•"/>
                      </a:pPr>
                      <a:r>
                        <a:rPr lang="en-GB" sz="1600" b="1" dirty="0" smtClean="0"/>
                        <a:t>Exchange of experience and good practice</a:t>
                      </a:r>
                    </a:p>
                    <a:p>
                      <a:pPr marL="342900" indent="-342900">
                        <a:buFont typeface="Arial" panose="020B0604020202020204" pitchFamily="34" charset="0"/>
                        <a:buChar char="•"/>
                      </a:pPr>
                      <a:r>
                        <a:rPr lang="en-GB" sz="1600" b="1" dirty="0" smtClean="0"/>
                        <a:t>Originally more policy active</a:t>
                      </a:r>
                      <a:r>
                        <a:rPr lang="en-GB" sz="1600" b="1" baseline="0" dirty="0" smtClean="0"/>
                        <a:t> but scapegoated for exams fiasco in 2002</a:t>
                      </a:r>
                      <a:r>
                        <a:rPr lang="en-GB" sz="1600" b="1" dirty="0" smtClean="0"/>
                        <a:t> (Raffe,2005)</a:t>
                      </a:r>
                    </a:p>
                    <a:p>
                      <a:pPr marL="342900" indent="-342900">
                        <a:buFont typeface="Arial" panose="020B0604020202020204" pitchFamily="34" charset="0"/>
                        <a:buChar char="•"/>
                      </a:pPr>
                      <a:r>
                        <a:rPr lang="en-GB" sz="1600" b="0" dirty="0" smtClean="0"/>
                        <a:t>Election of minority SNP government in 2007 –</a:t>
                      </a:r>
                      <a:r>
                        <a:rPr lang="en-GB" sz="1600" b="0" baseline="0" dirty="0" smtClean="0"/>
                        <a:t> inspectorate as </a:t>
                      </a:r>
                      <a:r>
                        <a:rPr lang="en-GB" sz="1600" b="0" dirty="0" smtClean="0"/>
                        <a:t>‘teachers of good practice within Scotland and Europe’.</a:t>
                      </a:r>
                    </a:p>
                    <a:p>
                      <a:pPr marL="342900" indent="-342900">
                        <a:buFont typeface="Arial" panose="020B0604020202020204" pitchFamily="34" charset="0"/>
                        <a:buChar char="•"/>
                      </a:pPr>
                      <a:r>
                        <a:rPr lang="en-GB" sz="1600" b="1" dirty="0" smtClean="0"/>
                        <a:t>Centres upon the governing narrative of the SNP: ‘</a:t>
                      </a:r>
                      <a:r>
                        <a:rPr lang="en-GB" sz="1600" b="1" i="1" dirty="0" smtClean="0"/>
                        <a:t>inspection provides the mirror of a national perspective</a:t>
                      </a:r>
                      <a:r>
                        <a:rPr lang="en-GB" sz="1600" b="1" i="1" baseline="0" dirty="0" smtClean="0"/>
                        <a:t> ‘</a:t>
                      </a:r>
                      <a:r>
                        <a:rPr lang="en-GB" sz="1600" b="1" dirty="0" smtClean="0"/>
                        <a:t>(HMIE02). </a:t>
                      </a:r>
                      <a:endParaRPr lang="en-GB" sz="1600" b="1" dirty="0" smtClean="0"/>
                    </a:p>
                    <a:p>
                      <a:pPr marL="342900" indent="-342900">
                        <a:buFont typeface="Arial" panose="020B0604020202020204" pitchFamily="34" charset="0"/>
                        <a:buChar char="•"/>
                      </a:pPr>
                      <a:r>
                        <a:rPr lang="en-GB" sz="1600" b="1" dirty="0" smtClean="0"/>
                        <a:t>Major</a:t>
                      </a:r>
                      <a:r>
                        <a:rPr lang="en-GB" sz="1600" b="1" baseline="0" dirty="0" smtClean="0"/>
                        <a:t> shift in 2011 when inspectorate became part of Education Scotland. (NIM) bringing inspectorate together with learning and teaching Scotland.</a:t>
                      </a:r>
                      <a:endParaRPr lang="en-GB" sz="1600" b="1" dirty="0" smtClean="0"/>
                    </a:p>
                    <a:p>
                      <a:pPr marL="342900" indent="-342900">
                        <a:buFont typeface="Arial" panose="020B0604020202020204" pitchFamily="34" charset="0"/>
                        <a:buChar char="•"/>
                      </a:pPr>
                      <a:r>
                        <a:rPr lang="en-GB" sz="1600" b="0" dirty="0" smtClean="0"/>
                        <a:t>Inspectors trained in ‘soft skills of interpersonal </a:t>
                      </a:r>
                      <a:r>
                        <a:rPr lang="en-GB" sz="1600" b="0" dirty="0" smtClean="0"/>
                        <a:t>via </a:t>
                      </a:r>
                      <a:r>
                        <a:rPr lang="en-GB" sz="1600" b="0" dirty="0" err="1" smtClean="0"/>
                        <a:t>psychologists.</a:t>
                      </a:r>
                      <a:r>
                        <a:rPr lang="en-GB" sz="1600" b="1" dirty="0" err="1" smtClean="0"/>
                        <a:t>The</a:t>
                      </a:r>
                      <a:r>
                        <a:rPr lang="en-GB" sz="1600" b="1" dirty="0" smtClean="0"/>
                        <a:t> school as a learning organisation/</a:t>
                      </a:r>
                      <a:r>
                        <a:rPr lang="en-GB" sz="1600" b="1" baseline="0" dirty="0" smtClean="0"/>
                        <a:t> an economically viable option reflecting European policy</a:t>
                      </a:r>
                      <a:endParaRPr lang="en-GB" sz="1600" b="1" dirty="0" smtClean="0"/>
                    </a:p>
                    <a:p>
                      <a:pPr marL="342900" indent="-342900">
                        <a:buFont typeface="Arial" panose="020B0604020202020204" pitchFamily="34" charset="0"/>
                        <a:buChar char="•"/>
                      </a:pPr>
                      <a:endParaRPr lang="en-GB" sz="1600" b="1" dirty="0" smtClean="0"/>
                    </a:p>
                    <a:p>
                      <a:endParaRPr lang="en-GB" sz="1800" dirty="0"/>
                    </a:p>
                  </a:txBody>
                  <a:tcPr marL="104600" marR="104600" marT="50408" marB="50408"/>
                </a:tc>
                <a:tc>
                  <a:txBody>
                    <a:bodyPr/>
                    <a:lstStyle/>
                    <a:p>
                      <a:pPr marL="285750" indent="-285750">
                        <a:buFont typeface="Arial" panose="020B0604020202020204" pitchFamily="34" charset="0"/>
                        <a:buChar char="•"/>
                      </a:pPr>
                      <a:r>
                        <a:rPr lang="en-GB" sz="1600" dirty="0" smtClean="0"/>
                        <a:t>NAE</a:t>
                      </a:r>
                      <a:r>
                        <a:rPr lang="en-GB" sz="1600" baseline="0" dirty="0" smtClean="0"/>
                        <a:t>- strategy of not intervening in school activities and halting at municipal level rendered it a politically weak tool.</a:t>
                      </a:r>
                    </a:p>
                    <a:p>
                      <a:pPr marL="285750" indent="-285750">
                        <a:buFont typeface="Arial" panose="020B0604020202020204" pitchFamily="34" charset="0"/>
                        <a:buChar char="•"/>
                      </a:pPr>
                      <a:r>
                        <a:rPr lang="en-GB" sz="1600" baseline="0" dirty="0" smtClean="0"/>
                        <a:t>Re-building began in 2002 based on notions of equivalence. </a:t>
                      </a:r>
                    </a:p>
                    <a:p>
                      <a:pPr marL="285750" indent="-285750">
                        <a:buFont typeface="Arial" panose="020B0604020202020204" pitchFamily="34" charset="0"/>
                        <a:buChar char="•"/>
                      </a:pPr>
                      <a:r>
                        <a:rPr lang="en-GB" sz="1600" kern="1200" dirty="0" smtClean="0">
                          <a:solidFill>
                            <a:schemeClr val="dk1"/>
                          </a:solidFill>
                          <a:effectLst/>
                          <a:latin typeface="+mn-lt"/>
                          <a:ea typeface="+mn-ea"/>
                          <a:cs typeface="+mn-cs"/>
                        </a:rPr>
                        <a:t>The Swedish National Agency for School Improvement (</a:t>
                      </a:r>
                      <a:r>
                        <a:rPr lang="en-GB" sz="1600" kern="1200" dirty="0" err="1" smtClean="0">
                          <a:solidFill>
                            <a:schemeClr val="dk1"/>
                          </a:solidFill>
                          <a:effectLst/>
                          <a:latin typeface="+mn-lt"/>
                          <a:ea typeface="+mn-ea"/>
                          <a:cs typeface="+mn-cs"/>
                        </a:rPr>
                        <a:t>Myndigheten</a:t>
                      </a:r>
                      <a:r>
                        <a:rPr lang="en-GB" sz="1600" kern="1200" dirty="0" smtClean="0">
                          <a:solidFill>
                            <a:schemeClr val="dk1"/>
                          </a:solidFill>
                          <a:effectLst/>
                          <a:latin typeface="+mn-lt"/>
                          <a:ea typeface="+mn-ea"/>
                          <a:cs typeface="+mn-cs"/>
                        </a:rPr>
                        <a:t> </a:t>
                      </a:r>
                      <a:r>
                        <a:rPr lang="en-GB" sz="1600" kern="1200" dirty="0" err="1" smtClean="0">
                          <a:solidFill>
                            <a:schemeClr val="dk1"/>
                          </a:solidFill>
                          <a:effectLst/>
                          <a:latin typeface="+mn-lt"/>
                          <a:ea typeface="+mn-ea"/>
                          <a:cs typeface="+mn-cs"/>
                        </a:rPr>
                        <a:t>fӧr</a:t>
                      </a:r>
                      <a:r>
                        <a:rPr lang="en-GB" sz="1600" kern="1200" dirty="0" smtClean="0">
                          <a:solidFill>
                            <a:schemeClr val="dk1"/>
                          </a:solidFill>
                          <a:effectLst/>
                          <a:latin typeface="+mn-lt"/>
                          <a:ea typeface="+mn-ea"/>
                          <a:cs typeface="+mn-cs"/>
                        </a:rPr>
                        <a:t> </a:t>
                      </a:r>
                      <a:r>
                        <a:rPr lang="en-GB" sz="1600" kern="1200" dirty="0" err="1" smtClean="0">
                          <a:solidFill>
                            <a:schemeClr val="dk1"/>
                          </a:solidFill>
                          <a:effectLst/>
                          <a:latin typeface="+mn-lt"/>
                          <a:ea typeface="+mn-ea"/>
                          <a:cs typeface="+mn-cs"/>
                        </a:rPr>
                        <a:t>skolutveckling</a:t>
                      </a:r>
                      <a:r>
                        <a:rPr lang="en-GB" sz="1600" kern="1200" dirty="0" smtClean="0">
                          <a:solidFill>
                            <a:schemeClr val="dk1"/>
                          </a:solidFill>
                          <a:effectLst/>
                          <a:latin typeface="+mn-lt"/>
                          <a:ea typeface="+mn-ea"/>
                          <a:cs typeface="+mn-cs"/>
                        </a:rPr>
                        <a:t>)</a:t>
                      </a:r>
                      <a:r>
                        <a:rPr lang="en-GB" sz="1600" kern="1200" baseline="0" dirty="0" smtClean="0">
                          <a:solidFill>
                            <a:schemeClr val="dk1"/>
                          </a:solidFill>
                          <a:effectLst/>
                          <a:latin typeface="+mn-lt"/>
                          <a:ea typeface="+mn-ea"/>
                          <a:cs typeface="+mn-cs"/>
                        </a:rPr>
                        <a:t> –mandated to inspect for compliance and quality of education.- to provide a robust basis for national and municipal decision making. </a:t>
                      </a:r>
                    </a:p>
                    <a:p>
                      <a:pPr marL="285750" indent="-285750">
                        <a:buFont typeface="Arial" panose="020B0604020202020204" pitchFamily="34" charset="0"/>
                        <a:buChar char="•"/>
                      </a:pPr>
                      <a:r>
                        <a:rPr lang="en-GB" sz="1600" kern="1200" baseline="0" dirty="0" smtClean="0">
                          <a:solidFill>
                            <a:schemeClr val="dk1"/>
                          </a:solidFill>
                          <a:effectLst/>
                          <a:latin typeface="+mn-lt"/>
                          <a:ea typeface="+mn-ea"/>
                          <a:cs typeface="+mn-cs"/>
                        </a:rPr>
                        <a:t>Conservative liberal , centre and CD coalition established SSI 2008- Punitive </a:t>
                      </a:r>
                      <a:r>
                        <a:rPr lang="en-GB" sz="1600" kern="1200" baseline="0" dirty="0" smtClean="0">
                          <a:solidFill>
                            <a:schemeClr val="dk1"/>
                          </a:solidFill>
                          <a:effectLst/>
                          <a:latin typeface="+mn-lt"/>
                          <a:ea typeface="+mn-ea"/>
                          <a:cs typeface="+mn-cs"/>
                        </a:rPr>
                        <a:t> approach </a:t>
                      </a:r>
                    </a:p>
                    <a:p>
                      <a:pPr marL="285750" indent="-285750">
                        <a:buFont typeface="Arial" panose="020B0604020202020204" pitchFamily="34" charset="0"/>
                        <a:buChar char="•"/>
                      </a:pPr>
                      <a:r>
                        <a:rPr lang="en-GB" sz="1600" kern="1200" baseline="0" dirty="0" smtClean="0">
                          <a:solidFill>
                            <a:schemeClr val="dk1"/>
                          </a:solidFill>
                          <a:effectLst/>
                          <a:latin typeface="+mn-lt"/>
                          <a:ea typeface="+mn-ea"/>
                          <a:cs typeface="+mn-cs"/>
                        </a:rPr>
                        <a:t>Concerns about </a:t>
                      </a:r>
                      <a:r>
                        <a:rPr lang="en-GB" sz="1600" b="1" kern="1200" baseline="0" dirty="0" smtClean="0">
                          <a:solidFill>
                            <a:schemeClr val="dk1"/>
                          </a:solidFill>
                          <a:effectLst/>
                          <a:latin typeface="+mn-lt"/>
                          <a:ea typeface="+mn-ea"/>
                          <a:cs typeface="+mn-cs"/>
                        </a:rPr>
                        <a:t>credibility of inspectors, capture and reliability of methods. </a:t>
                      </a:r>
                      <a:endParaRPr lang="en-GB" sz="1600" b="1" kern="1200" baseline="0" dirty="0" smtClean="0">
                        <a:solidFill>
                          <a:schemeClr val="dk1"/>
                        </a:solidFill>
                        <a:effectLst/>
                        <a:latin typeface="+mn-lt"/>
                        <a:ea typeface="+mn-ea"/>
                        <a:cs typeface="+mn-cs"/>
                      </a:endParaRPr>
                    </a:p>
                    <a:p>
                      <a:pPr marL="285750" indent="-285750">
                        <a:buFont typeface="Arial" panose="020B0604020202020204" pitchFamily="34" charset="0"/>
                        <a:buChar char="•"/>
                      </a:pPr>
                      <a:r>
                        <a:rPr lang="en-GB" sz="1600" kern="1200" baseline="0" dirty="0" smtClean="0">
                          <a:solidFill>
                            <a:schemeClr val="dk1"/>
                          </a:solidFill>
                          <a:effectLst/>
                          <a:latin typeface="+mn-lt"/>
                          <a:ea typeface="+mn-ea"/>
                          <a:cs typeface="+mn-cs"/>
                        </a:rPr>
                        <a:t>Scale up of inspections (41%) 2011 due to ‘failing system’.</a:t>
                      </a:r>
                    </a:p>
                    <a:p>
                      <a:pPr marL="285750" indent="-285750">
                        <a:buFont typeface="Arial" panose="020B0604020202020204" pitchFamily="34" charset="0"/>
                        <a:buChar char="•"/>
                      </a:pPr>
                      <a:r>
                        <a:rPr lang="en-GB" sz="1600" kern="1200" baseline="0" dirty="0" smtClean="0">
                          <a:solidFill>
                            <a:schemeClr val="dk1"/>
                          </a:solidFill>
                          <a:effectLst/>
                          <a:latin typeface="+mn-lt"/>
                          <a:ea typeface="+mn-ea"/>
                          <a:cs typeface="+mn-cs"/>
                        </a:rPr>
                        <a:t>Inspectors trained in legal or investigative skills. </a:t>
                      </a:r>
                      <a:endParaRPr lang="en-GB" sz="1600" kern="1200" baseline="0" dirty="0" smtClean="0">
                        <a:solidFill>
                          <a:schemeClr val="dk1"/>
                        </a:solidFill>
                        <a:effectLst/>
                        <a:latin typeface="+mn-lt"/>
                        <a:ea typeface="+mn-ea"/>
                        <a:cs typeface="+mn-cs"/>
                      </a:endParaRPr>
                    </a:p>
                    <a:p>
                      <a:pPr marL="285750" indent="-285750">
                        <a:buFont typeface="Arial" panose="020B0604020202020204" pitchFamily="34" charset="0"/>
                        <a:buChar char="•"/>
                      </a:pPr>
                      <a:endParaRPr lang="en-GB" sz="1600" kern="1200" baseline="0" dirty="0" smtClean="0">
                        <a:solidFill>
                          <a:schemeClr val="dk1"/>
                        </a:solidFill>
                        <a:effectLst/>
                        <a:latin typeface="+mn-lt"/>
                        <a:ea typeface="+mn-ea"/>
                        <a:cs typeface="+mn-cs"/>
                      </a:endParaRPr>
                    </a:p>
                    <a:p>
                      <a:pPr marL="0" indent="0">
                        <a:buFont typeface="Arial" panose="020B0604020202020204" pitchFamily="34" charset="0"/>
                        <a:buNone/>
                      </a:pPr>
                      <a:endParaRPr lang="en-GB" sz="1600" kern="1200" baseline="0" dirty="0" smtClean="0">
                        <a:solidFill>
                          <a:schemeClr val="dk1"/>
                        </a:solidFill>
                        <a:effectLst/>
                        <a:latin typeface="+mn-lt"/>
                        <a:ea typeface="+mn-ea"/>
                        <a:cs typeface="+mn-cs"/>
                      </a:endParaRPr>
                    </a:p>
                    <a:p>
                      <a:pPr marL="285750" indent="-285750">
                        <a:buFont typeface="Arial" panose="020B0604020202020204" pitchFamily="34" charset="0"/>
                        <a:buChar char="•"/>
                      </a:pPr>
                      <a:endParaRPr lang="en-GB" sz="1800" kern="1200" baseline="0" dirty="0" smtClean="0">
                        <a:solidFill>
                          <a:schemeClr val="dk1"/>
                        </a:solidFill>
                        <a:effectLst/>
                        <a:latin typeface="+mn-lt"/>
                        <a:ea typeface="+mn-ea"/>
                        <a:cs typeface="+mn-cs"/>
                      </a:endParaRPr>
                    </a:p>
                    <a:p>
                      <a:pPr marL="285750" indent="-285750">
                        <a:buFont typeface="Arial" panose="020B0604020202020204" pitchFamily="34" charset="0"/>
                        <a:buChar char="•"/>
                      </a:pPr>
                      <a:endParaRPr lang="en-GB" sz="1800" baseline="0" dirty="0" smtClean="0"/>
                    </a:p>
                    <a:p>
                      <a:pPr marL="285750" indent="-285750">
                        <a:buFont typeface="Arial" panose="020B0604020202020204" pitchFamily="34" charset="0"/>
                        <a:buChar char="•"/>
                      </a:pPr>
                      <a:endParaRPr lang="en-GB" sz="1800" dirty="0"/>
                    </a:p>
                  </a:txBody>
                  <a:tcPr marL="104600" marR="104600" marT="50408" marB="50408"/>
                </a:tc>
              </a:tr>
            </a:tbl>
          </a:graphicData>
        </a:graphic>
      </p:graphicFrame>
      <p:sp>
        <p:nvSpPr>
          <p:cNvPr id="6" name="TextBox 5"/>
          <p:cNvSpPr txBox="1"/>
          <p:nvPr/>
        </p:nvSpPr>
        <p:spPr>
          <a:xfrm>
            <a:off x="990600" y="6732959"/>
            <a:ext cx="9622507" cy="553998"/>
          </a:xfrm>
          <a:prstGeom prst="rect">
            <a:avLst/>
          </a:prstGeom>
          <a:noFill/>
        </p:spPr>
        <p:txBody>
          <a:bodyPr wrap="square" rtlCol="0">
            <a:spAutoFit/>
          </a:bodyPr>
          <a:lstStyle/>
          <a:p>
            <a:r>
              <a:rPr lang="en-GB" dirty="0" smtClean="0"/>
              <a:t>International                                        comparisons </a:t>
            </a:r>
            <a:endParaRPr lang="en-GB" dirty="0"/>
          </a:p>
        </p:txBody>
      </p:sp>
    </p:spTree>
    <p:extLst>
      <p:ext uri="{BB962C8B-B14F-4D97-AF65-F5344CB8AC3E}">
        <p14:creationId xmlns:p14="http://schemas.microsoft.com/office/powerpoint/2010/main" val="3287180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785"/>
            <a:ext cx="9414034" cy="1260211"/>
          </a:xfrm>
        </p:spPr>
        <p:txBody>
          <a:bodyPr>
            <a:normAutofit/>
          </a:bodyPr>
          <a:lstStyle/>
          <a:p>
            <a:r>
              <a:rPr lang="en-GB" sz="2700" dirty="0"/>
              <a:t>Changing structures : changing forms of </a:t>
            </a:r>
            <a:r>
              <a:rPr lang="en-GB" sz="2700" dirty="0" smtClean="0"/>
              <a:t>knowledge-preserving a balance between market and public interest (Wilkinson; 2013) </a:t>
            </a:r>
            <a:endParaRPr lang="en-GB" sz="27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2924445"/>
              </p:ext>
            </p:extLst>
          </p:nvPr>
        </p:nvGraphicFramePr>
        <p:xfrm>
          <a:off x="-2010289" y="1466996"/>
          <a:ext cx="9414034" cy="53380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5789600" y="4333285"/>
            <a:ext cx="4572375" cy="2873965"/>
          </a:xfrm>
          <a:prstGeom prst="rect">
            <a:avLst/>
          </a:prstGeom>
          <a:noFill/>
        </p:spPr>
        <p:txBody>
          <a:bodyPr wrap="square" lIns="102971" tIns="51485" rIns="102971" bIns="51485" rtlCol="0">
            <a:spAutoFit/>
          </a:bodyPr>
          <a:lstStyle/>
          <a:p>
            <a:r>
              <a:rPr lang="en-US" sz="1400" b="1" i="1" dirty="0"/>
              <a:t>‘</a:t>
            </a:r>
            <a:r>
              <a:rPr lang="en-US" sz="2000" b="1" i="1" dirty="0" smtClean="0"/>
              <a:t>now </a:t>
            </a:r>
            <a:r>
              <a:rPr lang="en-US" sz="2000" b="1" i="1" dirty="0"/>
              <a:t>if Ofsted/HMI say no we are not signing it off, then it becomes a key performance indicator failure for the provider, so they are paranoid about this because they get </a:t>
            </a:r>
            <a:r>
              <a:rPr lang="en-US" sz="2000" b="1" i="1" dirty="0" smtClean="0"/>
              <a:t>slapped: </a:t>
            </a:r>
            <a:r>
              <a:rPr lang="en-US" sz="2000" b="1" i="1" dirty="0"/>
              <a:t>you get contract action notices that will say, that unless you improve this will happen</a:t>
            </a:r>
            <a:r>
              <a:rPr lang="en-US" sz="2000" b="1" i="1" dirty="0" smtClean="0"/>
              <a:t>,’ EP12)</a:t>
            </a:r>
            <a:endParaRPr lang="en-GB" b="1" dirty="0"/>
          </a:p>
        </p:txBody>
      </p:sp>
      <p:sp>
        <p:nvSpPr>
          <p:cNvPr id="9" name="TextBox 8"/>
          <p:cNvSpPr txBox="1"/>
          <p:nvPr/>
        </p:nvSpPr>
        <p:spPr>
          <a:xfrm>
            <a:off x="6086903" y="1992968"/>
            <a:ext cx="4124087" cy="1488970"/>
          </a:xfrm>
          <a:prstGeom prst="rect">
            <a:avLst/>
          </a:prstGeom>
          <a:noFill/>
        </p:spPr>
        <p:txBody>
          <a:bodyPr wrap="square" lIns="102971" tIns="51485" rIns="102971" bIns="51485" rtlCol="0">
            <a:spAutoFit/>
          </a:bodyPr>
          <a:lstStyle/>
          <a:p>
            <a:r>
              <a:rPr lang="en-GB" sz="1800" b="1" i="1" dirty="0" smtClean="0">
                <a:solidFill>
                  <a:schemeClr val="bg1">
                    <a:lumMod val="50000"/>
                  </a:schemeClr>
                </a:solidFill>
              </a:rPr>
              <a:t>‘….</a:t>
            </a:r>
            <a:r>
              <a:rPr lang="en-GB" sz="1800" b="1" i="1" dirty="0">
                <a:solidFill>
                  <a:schemeClr val="bg1">
                    <a:lumMod val="50000"/>
                  </a:schemeClr>
                </a:solidFill>
              </a:rPr>
              <a:t>so you get tied up in these knots and in the end what inspectors are doing is saying ok well I have to follow this rule….there isn’t a rule but I have to follow it….’ </a:t>
            </a:r>
            <a:r>
              <a:rPr lang="en-GB" sz="1800" b="1" i="1" dirty="0" smtClean="0">
                <a:solidFill>
                  <a:schemeClr val="bg1">
                    <a:lumMod val="50000"/>
                  </a:schemeClr>
                </a:solidFill>
              </a:rPr>
              <a:t>(EP </a:t>
            </a:r>
            <a:r>
              <a:rPr lang="en-GB" sz="1800" b="1" i="1" dirty="0">
                <a:solidFill>
                  <a:schemeClr val="bg1">
                    <a:lumMod val="50000"/>
                  </a:schemeClr>
                </a:solidFill>
              </a:rPr>
              <a:t>12).</a:t>
            </a:r>
            <a:r>
              <a:rPr lang="en-GB" sz="1800" b="1" dirty="0">
                <a:solidFill>
                  <a:schemeClr val="bg1">
                    <a:lumMod val="50000"/>
                  </a:schemeClr>
                </a:solidFill>
              </a:rPr>
              <a:t> </a:t>
            </a:r>
          </a:p>
        </p:txBody>
      </p:sp>
    </p:spTree>
    <p:extLst>
      <p:ext uri="{BB962C8B-B14F-4D97-AF65-F5344CB8AC3E}">
        <p14:creationId xmlns:p14="http://schemas.microsoft.com/office/powerpoint/2010/main" val="19698945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In governing terms, we note a contrast between the disciplinary regime of Ofsted, and the self-disciplining regime promoted by Education Scotland., and how these align to the political projects in both countries </a:t>
            </a:r>
          </a:p>
          <a:p>
            <a:r>
              <a:rPr lang="en-GB" dirty="0" smtClean="0"/>
              <a:t>The new processes in each country are demanding new skills and </a:t>
            </a:r>
            <a:r>
              <a:rPr lang="en-GB" dirty="0" err="1" smtClean="0"/>
              <a:t>knowledges</a:t>
            </a:r>
            <a:r>
              <a:rPr lang="en-GB" dirty="0" smtClean="0"/>
              <a:t> from inspectors in each.</a:t>
            </a:r>
          </a:p>
          <a:p>
            <a:r>
              <a:rPr lang="en-GB" dirty="0" smtClean="0"/>
              <a:t>Each inspection regime is suffering  to a certain extent from what Clarke calls ‘Performance Paradoxes; emerge as regulatory bodies strive to represent the public interest in increasingly complex and dispersed systems of public provision (</a:t>
            </a:r>
            <a:r>
              <a:rPr lang="en-GB" dirty="0" smtClean="0">
                <a:hlinkClick r:id="rId2" action="ppaction://hlinkfile" tooltip="Clarke, 2008 #153"/>
              </a:rPr>
              <a:t>Clarke, 2008:125</a:t>
            </a:r>
            <a:r>
              <a:rPr lang="en-GB" dirty="0" smtClean="0"/>
              <a:t>)</a:t>
            </a:r>
          </a:p>
          <a:p>
            <a:r>
              <a:rPr lang="en-GB" dirty="0" smtClean="0"/>
              <a:t>In England, Ofsted’s attempts to incorporate a professional discourse into a strongly disciplinary and centralising regime are weakened by absence of trust, while its increased alignment with political agendas also undercuts the mobilisation of references to professionalism. </a:t>
            </a:r>
          </a:p>
          <a:p>
            <a:r>
              <a:rPr lang="en-GB" dirty="0" smtClean="0"/>
              <a:t>All three regulatory regimes face governing problems: what our research demonstrates is that the knowledge basis of inspection’s claims to authority is not static, and changes according to the definition of the problems it is asked to address. These vary, but they are always governing problems privileging different </a:t>
            </a:r>
            <a:r>
              <a:rPr lang="en-GB" dirty="0" err="1" smtClean="0"/>
              <a:t>knowledges</a:t>
            </a:r>
            <a:r>
              <a:rPr lang="en-GB" dirty="0" smtClean="0"/>
              <a:t>. </a:t>
            </a:r>
          </a:p>
          <a:p>
            <a:endParaRPr lang="en-GB" dirty="0"/>
          </a:p>
        </p:txBody>
      </p:sp>
    </p:spTree>
    <p:extLst>
      <p:ext uri="{BB962C8B-B14F-4D97-AF65-F5344CB8AC3E}">
        <p14:creationId xmlns:p14="http://schemas.microsoft.com/office/powerpoint/2010/main" val="23459257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70128" y="6100763"/>
            <a:ext cx="9021763" cy="1460500"/>
          </a:xfrm>
        </p:spPr>
        <p:txBody>
          <a:bodyPr/>
          <a:lstStyle/>
          <a:p>
            <a:pPr algn="ctr"/>
            <a:r>
              <a:rPr lang="en-GB" b="1" dirty="0" smtClean="0">
                <a:solidFill>
                  <a:schemeClr val="bg1"/>
                </a:solidFill>
              </a:rPr>
              <a:t>Governing by inspection (</a:t>
            </a:r>
            <a:r>
              <a:rPr lang="en-GB" b="1" dirty="0" err="1" smtClean="0">
                <a:solidFill>
                  <a:schemeClr val="bg1"/>
                </a:solidFill>
              </a:rPr>
              <a:t>Grek</a:t>
            </a:r>
            <a:r>
              <a:rPr lang="en-GB" b="1" dirty="0" smtClean="0">
                <a:solidFill>
                  <a:schemeClr val="bg1"/>
                </a:solidFill>
              </a:rPr>
              <a:t> &amp; Lindgren, 2014) Forthcoming – Routledge </a:t>
            </a:r>
            <a:endParaRPr lang="en-GB" b="1" dirty="0">
              <a:solidFill>
                <a:schemeClr val="bg1"/>
              </a:solidFill>
            </a:endParaRPr>
          </a:p>
        </p:txBody>
      </p:sp>
      <p:sp>
        <p:nvSpPr>
          <p:cNvPr id="7" name="TextBox 6"/>
          <p:cNvSpPr txBox="1"/>
          <p:nvPr/>
        </p:nvSpPr>
        <p:spPr>
          <a:xfrm>
            <a:off x="4267350" y="252239"/>
            <a:ext cx="6192688" cy="553998"/>
          </a:xfrm>
          <a:prstGeom prst="rect">
            <a:avLst/>
          </a:prstGeom>
          <a:noFill/>
        </p:spPr>
        <p:txBody>
          <a:bodyPr wrap="square" rtlCol="0">
            <a:spAutoFit/>
          </a:bodyPr>
          <a:lstStyle/>
          <a:p>
            <a:r>
              <a:rPr lang="en-GB" dirty="0" smtClean="0">
                <a:solidFill>
                  <a:schemeClr val="bg1"/>
                </a:solidFill>
              </a:rPr>
              <a:t> www.governingby inspection. com</a:t>
            </a:r>
            <a:endParaRPr lang="en-GB" dirty="0">
              <a:solidFill>
                <a:schemeClr val="bg1"/>
              </a:solidFill>
            </a:endParaRPr>
          </a:p>
        </p:txBody>
      </p:sp>
    </p:spTree>
    <p:extLst>
      <p:ext uri="{BB962C8B-B14F-4D97-AF65-F5344CB8AC3E}">
        <p14:creationId xmlns:p14="http://schemas.microsoft.com/office/powerpoint/2010/main" val="31092886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U PowerPoint">
  <a:themeElements>
    <a:clrScheme name="OU 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U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520825" rtl="0" eaLnBrk="1" fontAlgn="base" latinLnBrk="0" hangingPunct="1">
          <a:lnSpc>
            <a:spcPct val="100000"/>
          </a:lnSpc>
          <a:spcBef>
            <a:spcPct val="0"/>
          </a:spcBef>
          <a:spcAft>
            <a:spcPct val="0"/>
          </a:spcAft>
          <a:buClrTx/>
          <a:buSzTx/>
          <a:buFontTx/>
          <a:buNone/>
          <a:tabLst/>
          <a:defRPr kumimoji="0" lang="en-GB" altLang="en-US" sz="3000" b="0" i="0" u="none" strike="noStrike" cap="none" normalizeH="0" baseline="0" smtClean="0">
            <a:ln>
              <a:noFill/>
            </a:ln>
            <a:solidFill>
              <a:srgbClr val="E3284A"/>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520825" rtl="0" eaLnBrk="1" fontAlgn="base" latinLnBrk="0" hangingPunct="1">
          <a:lnSpc>
            <a:spcPct val="100000"/>
          </a:lnSpc>
          <a:spcBef>
            <a:spcPct val="0"/>
          </a:spcBef>
          <a:spcAft>
            <a:spcPct val="0"/>
          </a:spcAft>
          <a:buClrTx/>
          <a:buSzTx/>
          <a:buFontTx/>
          <a:buNone/>
          <a:tabLst/>
          <a:defRPr kumimoji="0" lang="en-GB" altLang="en-US" sz="3000" b="0" i="0" u="none" strike="noStrike" cap="none" normalizeH="0" baseline="0" smtClean="0">
            <a:ln>
              <a:noFill/>
            </a:ln>
            <a:solidFill>
              <a:srgbClr val="E3284A"/>
            </a:solidFill>
            <a:effectLst/>
            <a:latin typeface="Arial" charset="0"/>
          </a:defRPr>
        </a:defPPr>
      </a:lstStyle>
    </a:lnDef>
  </a:objectDefaults>
  <a:extraClrSchemeLst>
    <a:extraClrScheme>
      <a:clrScheme name="OU 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2">
        <a:dk1>
          <a:srgbClr val="000000"/>
        </a:dk1>
        <a:lt1>
          <a:srgbClr val="D60077"/>
        </a:lt1>
        <a:dk2>
          <a:srgbClr val="000000"/>
        </a:dk2>
        <a:lt2>
          <a:srgbClr val="808080"/>
        </a:lt2>
        <a:accent1>
          <a:srgbClr val="BBE0E3"/>
        </a:accent1>
        <a:accent2>
          <a:srgbClr val="333399"/>
        </a:accent2>
        <a:accent3>
          <a:srgbClr val="E8AABD"/>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3">
        <a:dk1>
          <a:srgbClr val="000000"/>
        </a:dk1>
        <a:lt1>
          <a:srgbClr val="FFD100"/>
        </a:lt1>
        <a:dk2>
          <a:srgbClr val="000000"/>
        </a:dk2>
        <a:lt2>
          <a:srgbClr val="808080"/>
        </a:lt2>
        <a:accent1>
          <a:srgbClr val="BBE0E3"/>
        </a:accent1>
        <a:accent2>
          <a:srgbClr val="333399"/>
        </a:accent2>
        <a:accent3>
          <a:srgbClr val="FFE5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4">
        <a:dk1>
          <a:srgbClr val="000000"/>
        </a:dk1>
        <a:lt1>
          <a:srgbClr val="9FAA00"/>
        </a:lt1>
        <a:dk2>
          <a:srgbClr val="000000"/>
        </a:dk2>
        <a:lt2>
          <a:srgbClr val="808080"/>
        </a:lt2>
        <a:accent1>
          <a:srgbClr val="BBE0E3"/>
        </a:accent1>
        <a:accent2>
          <a:srgbClr val="333399"/>
        </a:accent2>
        <a:accent3>
          <a:srgbClr val="CDD2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5">
        <a:dk1>
          <a:srgbClr val="000000"/>
        </a:dk1>
        <a:lt1>
          <a:srgbClr val="00AFAD"/>
        </a:lt1>
        <a:dk2>
          <a:srgbClr val="000000"/>
        </a:dk2>
        <a:lt2>
          <a:srgbClr val="808080"/>
        </a:lt2>
        <a:accent1>
          <a:srgbClr val="BBE0E3"/>
        </a:accent1>
        <a:accent2>
          <a:srgbClr val="333399"/>
        </a:accent2>
        <a:accent3>
          <a:srgbClr val="AAD4D3"/>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6">
        <a:dk1>
          <a:srgbClr val="000000"/>
        </a:dk1>
        <a:lt1>
          <a:srgbClr val="5C705E"/>
        </a:lt1>
        <a:dk2>
          <a:srgbClr val="000000"/>
        </a:dk2>
        <a:lt2>
          <a:srgbClr val="808080"/>
        </a:lt2>
        <a:accent1>
          <a:srgbClr val="BBE0E3"/>
        </a:accent1>
        <a:accent2>
          <a:srgbClr val="333399"/>
        </a:accent2>
        <a:accent3>
          <a:srgbClr val="B5BBB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7">
        <a:dk1>
          <a:srgbClr val="000000"/>
        </a:dk1>
        <a:lt1>
          <a:srgbClr val="EF6820"/>
        </a:lt1>
        <a:dk2>
          <a:srgbClr val="000000"/>
        </a:dk2>
        <a:lt2>
          <a:srgbClr val="808080"/>
        </a:lt2>
        <a:accent1>
          <a:srgbClr val="BBE0E3"/>
        </a:accent1>
        <a:accent2>
          <a:srgbClr val="333399"/>
        </a:accent2>
        <a:accent3>
          <a:srgbClr val="F6B9AB"/>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8">
        <a:dk1>
          <a:srgbClr val="000000"/>
        </a:dk1>
        <a:lt1>
          <a:srgbClr val="E3284A"/>
        </a:lt1>
        <a:dk2>
          <a:srgbClr val="000000"/>
        </a:dk2>
        <a:lt2>
          <a:srgbClr val="808080"/>
        </a:lt2>
        <a:accent1>
          <a:srgbClr val="BBE0E3"/>
        </a:accent1>
        <a:accent2>
          <a:srgbClr val="333399"/>
        </a:accent2>
        <a:accent3>
          <a:srgbClr val="EFACB1"/>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9">
        <a:dk1>
          <a:srgbClr val="000000"/>
        </a:dk1>
        <a:lt1>
          <a:srgbClr val="856FB3"/>
        </a:lt1>
        <a:dk2>
          <a:srgbClr val="000000"/>
        </a:dk2>
        <a:lt2>
          <a:srgbClr val="808080"/>
        </a:lt2>
        <a:accent1>
          <a:srgbClr val="BBE0E3"/>
        </a:accent1>
        <a:accent2>
          <a:srgbClr val="333399"/>
        </a:accent2>
        <a:accent3>
          <a:srgbClr val="C2BBD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10">
        <a:dk1>
          <a:srgbClr val="000000"/>
        </a:dk1>
        <a:lt1>
          <a:srgbClr val="000000"/>
        </a:lt1>
        <a:dk2>
          <a:srgbClr val="000000"/>
        </a:dk2>
        <a:lt2>
          <a:srgbClr val="808080"/>
        </a:lt2>
        <a:accent1>
          <a:srgbClr val="BBE0E3"/>
        </a:accent1>
        <a:accent2>
          <a:srgbClr val="333399"/>
        </a:accent2>
        <a:accent3>
          <a:srgbClr val="AAAA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 PowerPoint 11">
        <a:dk1>
          <a:srgbClr val="000000"/>
        </a:dk1>
        <a:lt1>
          <a:srgbClr val="8C8C8C"/>
        </a:lt1>
        <a:dk2>
          <a:srgbClr val="000000"/>
        </a:dk2>
        <a:lt2>
          <a:srgbClr val="808080"/>
        </a:lt2>
        <a:accent1>
          <a:srgbClr val="BBE0E3"/>
        </a:accent1>
        <a:accent2>
          <a:srgbClr val="333399"/>
        </a:accent2>
        <a:accent3>
          <a:srgbClr val="C5C5C5"/>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vider">
  <a:themeElements>
    <a:clrScheme name="Divi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vid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520825" rtl="0" eaLnBrk="1" fontAlgn="base" latinLnBrk="0" hangingPunct="1">
          <a:lnSpc>
            <a:spcPct val="100000"/>
          </a:lnSpc>
          <a:spcBef>
            <a:spcPct val="0"/>
          </a:spcBef>
          <a:spcAft>
            <a:spcPct val="0"/>
          </a:spcAft>
          <a:buClrTx/>
          <a:buSzTx/>
          <a:buFontTx/>
          <a:buNone/>
          <a:tabLst/>
          <a:defRPr kumimoji="0" lang="en-GB" altLang="en-US" sz="3000" b="0" i="0" u="none" strike="noStrike" cap="none" normalizeH="0" baseline="0" smtClean="0">
            <a:ln>
              <a:noFill/>
            </a:ln>
            <a:solidFill>
              <a:srgbClr val="E3284A"/>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520825" rtl="0" eaLnBrk="1" fontAlgn="base" latinLnBrk="0" hangingPunct="1">
          <a:lnSpc>
            <a:spcPct val="100000"/>
          </a:lnSpc>
          <a:spcBef>
            <a:spcPct val="0"/>
          </a:spcBef>
          <a:spcAft>
            <a:spcPct val="0"/>
          </a:spcAft>
          <a:buClrTx/>
          <a:buSzTx/>
          <a:buFontTx/>
          <a:buNone/>
          <a:tabLst/>
          <a:defRPr kumimoji="0" lang="en-GB" altLang="en-US" sz="3000" b="0" i="0" u="none" strike="noStrike" cap="none" normalizeH="0" baseline="0" smtClean="0">
            <a:ln>
              <a:noFill/>
            </a:ln>
            <a:solidFill>
              <a:srgbClr val="E3284A"/>
            </a:solidFill>
            <a:effectLst/>
            <a:latin typeface="Arial" charset="0"/>
          </a:defRPr>
        </a:defPPr>
      </a:lstStyle>
    </a:lnDef>
  </a:objectDefaults>
  <a:extraClrSchemeLst>
    <a:extraClrScheme>
      <a:clrScheme name="Divi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2">
        <a:dk1>
          <a:srgbClr val="000000"/>
        </a:dk1>
        <a:lt1>
          <a:srgbClr val="D60077"/>
        </a:lt1>
        <a:dk2>
          <a:srgbClr val="000000"/>
        </a:dk2>
        <a:lt2>
          <a:srgbClr val="808080"/>
        </a:lt2>
        <a:accent1>
          <a:srgbClr val="BBE0E3"/>
        </a:accent1>
        <a:accent2>
          <a:srgbClr val="333399"/>
        </a:accent2>
        <a:accent3>
          <a:srgbClr val="E8AABD"/>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3">
        <a:dk1>
          <a:srgbClr val="000000"/>
        </a:dk1>
        <a:lt1>
          <a:srgbClr val="92C9EB"/>
        </a:lt1>
        <a:dk2>
          <a:srgbClr val="000000"/>
        </a:dk2>
        <a:lt2>
          <a:srgbClr val="808080"/>
        </a:lt2>
        <a:accent1>
          <a:srgbClr val="BBE0E3"/>
        </a:accent1>
        <a:accent2>
          <a:srgbClr val="333399"/>
        </a:accent2>
        <a:accent3>
          <a:srgbClr val="C7E1F3"/>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4">
        <a:dk1>
          <a:srgbClr val="000000"/>
        </a:dk1>
        <a:lt1>
          <a:srgbClr val="FFD100"/>
        </a:lt1>
        <a:dk2>
          <a:srgbClr val="000000"/>
        </a:dk2>
        <a:lt2>
          <a:srgbClr val="808080"/>
        </a:lt2>
        <a:accent1>
          <a:srgbClr val="BBE0E3"/>
        </a:accent1>
        <a:accent2>
          <a:srgbClr val="333399"/>
        </a:accent2>
        <a:accent3>
          <a:srgbClr val="FFE5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5">
        <a:dk1>
          <a:srgbClr val="000000"/>
        </a:dk1>
        <a:lt1>
          <a:srgbClr val="9FAA00"/>
        </a:lt1>
        <a:dk2>
          <a:srgbClr val="000000"/>
        </a:dk2>
        <a:lt2>
          <a:srgbClr val="808080"/>
        </a:lt2>
        <a:accent1>
          <a:srgbClr val="BBE0E3"/>
        </a:accent1>
        <a:accent2>
          <a:srgbClr val="333399"/>
        </a:accent2>
        <a:accent3>
          <a:srgbClr val="CDD2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6">
        <a:dk1>
          <a:srgbClr val="000000"/>
        </a:dk1>
        <a:lt1>
          <a:srgbClr val="00AFAD"/>
        </a:lt1>
        <a:dk2>
          <a:srgbClr val="000000"/>
        </a:dk2>
        <a:lt2>
          <a:srgbClr val="808080"/>
        </a:lt2>
        <a:accent1>
          <a:srgbClr val="BBE0E3"/>
        </a:accent1>
        <a:accent2>
          <a:srgbClr val="333399"/>
        </a:accent2>
        <a:accent3>
          <a:srgbClr val="AAD4D3"/>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7">
        <a:dk1>
          <a:srgbClr val="000000"/>
        </a:dk1>
        <a:lt1>
          <a:srgbClr val="5C705E"/>
        </a:lt1>
        <a:dk2>
          <a:srgbClr val="000000"/>
        </a:dk2>
        <a:lt2>
          <a:srgbClr val="808080"/>
        </a:lt2>
        <a:accent1>
          <a:srgbClr val="BBE0E3"/>
        </a:accent1>
        <a:accent2>
          <a:srgbClr val="333399"/>
        </a:accent2>
        <a:accent3>
          <a:srgbClr val="B5BBB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8">
        <a:dk1>
          <a:srgbClr val="000000"/>
        </a:dk1>
        <a:lt1>
          <a:srgbClr val="780032"/>
        </a:lt1>
        <a:dk2>
          <a:srgbClr val="000000"/>
        </a:dk2>
        <a:lt2>
          <a:srgbClr val="808080"/>
        </a:lt2>
        <a:accent1>
          <a:srgbClr val="BBE0E3"/>
        </a:accent1>
        <a:accent2>
          <a:srgbClr val="333399"/>
        </a:accent2>
        <a:accent3>
          <a:srgbClr val="BEAAAD"/>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9">
        <a:dk1>
          <a:srgbClr val="000000"/>
        </a:dk1>
        <a:lt1>
          <a:srgbClr val="002E63"/>
        </a:lt1>
        <a:dk2>
          <a:srgbClr val="000000"/>
        </a:dk2>
        <a:lt2>
          <a:srgbClr val="808080"/>
        </a:lt2>
        <a:accent1>
          <a:srgbClr val="BBE0E3"/>
        </a:accent1>
        <a:accent2>
          <a:srgbClr val="333399"/>
        </a:accent2>
        <a:accent3>
          <a:srgbClr val="AAADB7"/>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10">
        <a:dk1>
          <a:srgbClr val="000000"/>
        </a:dk1>
        <a:lt1>
          <a:srgbClr val="EF6820"/>
        </a:lt1>
        <a:dk2>
          <a:srgbClr val="000000"/>
        </a:dk2>
        <a:lt2>
          <a:srgbClr val="808080"/>
        </a:lt2>
        <a:accent1>
          <a:srgbClr val="BBE0E3"/>
        </a:accent1>
        <a:accent2>
          <a:srgbClr val="333399"/>
        </a:accent2>
        <a:accent3>
          <a:srgbClr val="F6B9AB"/>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11">
        <a:dk1>
          <a:srgbClr val="000000"/>
        </a:dk1>
        <a:lt1>
          <a:srgbClr val="E3284A"/>
        </a:lt1>
        <a:dk2>
          <a:srgbClr val="000000"/>
        </a:dk2>
        <a:lt2>
          <a:srgbClr val="808080"/>
        </a:lt2>
        <a:accent1>
          <a:srgbClr val="BBE0E3"/>
        </a:accent1>
        <a:accent2>
          <a:srgbClr val="333399"/>
        </a:accent2>
        <a:accent3>
          <a:srgbClr val="EFACB1"/>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12">
        <a:dk1>
          <a:srgbClr val="000000"/>
        </a:dk1>
        <a:lt1>
          <a:srgbClr val="856FB3"/>
        </a:lt1>
        <a:dk2>
          <a:srgbClr val="000000"/>
        </a:dk2>
        <a:lt2>
          <a:srgbClr val="808080"/>
        </a:lt2>
        <a:accent1>
          <a:srgbClr val="BBE0E3"/>
        </a:accent1>
        <a:accent2>
          <a:srgbClr val="333399"/>
        </a:accent2>
        <a:accent3>
          <a:srgbClr val="C2BBD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13">
        <a:dk1>
          <a:srgbClr val="000000"/>
        </a:dk1>
        <a:lt1>
          <a:srgbClr val="CFC285"/>
        </a:lt1>
        <a:dk2>
          <a:srgbClr val="000000"/>
        </a:dk2>
        <a:lt2>
          <a:srgbClr val="808080"/>
        </a:lt2>
        <a:accent1>
          <a:srgbClr val="BBE0E3"/>
        </a:accent1>
        <a:accent2>
          <a:srgbClr val="333399"/>
        </a:accent2>
        <a:accent3>
          <a:srgbClr val="E4DDC2"/>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14">
        <a:dk1>
          <a:srgbClr val="000000"/>
        </a:dk1>
        <a:lt1>
          <a:srgbClr val="000000"/>
        </a:lt1>
        <a:dk2>
          <a:srgbClr val="000000"/>
        </a:dk2>
        <a:lt2>
          <a:srgbClr val="808080"/>
        </a:lt2>
        <a:accent1>
          <a:srgbClr val="BBE0E3"/>
        </a:accent1>
        <a:accent2>
          <a:srgbClr val="333399"/>
        </a:accent2>
        <a:accent3>
          <a:srgbClr val="AAAA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vider 15">
        <a:dk1>
          <a:srgbClr val="000000"/>
        </a:dk1>
        <a:lt1>
          <a:srgbClr val="8C8C8C"/>
        </a:lt1>
        <a:dk2>
          <a:srgbClr val="000000"/>
        </a:dk2>
        <a:lt2>
          <a:srgbClr val="808080"/>
        </a:lt2>
        <a:accent1>
          <a:srgbClr val="BBE0E3"/>
        </a:accent1>
        <a:accent2>
          <a:srgbClr val="333399"/>
        </a:accent2>
        <a:accent3>
          <a:srgbClr val="C5C5C5"/>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OU PowerPoint</Template>
  <TotalTime>395</TotalTime>
  <Words>1068</Words>
  <Application>Microsoft Office PowerPoint</Application>
  <PresentationFormat>Custom</PresentationFormat>
  <Paragraphs>82</Paragraphs>
  <Slides>12</Slides>
  <Notes>1</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12</vt:i4>
      </vt:variant>
    </vt:vector>
  </HeadingPairs>
  <TitlesOfParts>
    <vt:vector size="18" baseType="lpstr">
      <vt:lpstr>Arial</vt:lpstr>
      <vt:lpstr>Calibri</vt:lpstr>
      <vt:lpstr>Calibri Light</vt:lpstr>
      <vt:lpstr>OU PowerPoint</vt:lpstr>
      <vt:lpstr>Divider</vt:lpstr>
      <vt:lpstr>Office Theme</vt:lpstr>
      <vt:lpstr>Dr Jacqueline Baxter  The Open University Walton Hall Milton Keynes MK7 6AA</vt:lpstr>
      <vt:lpstr>Changing knowledges; changing frameworks:  challenges for inspection as a governing tool, in  England, Scotland and Sweden  </vt:lpstr>
      <vt:lpstr>Method</vt:lpstr>
      <vt:lpstr>Rationale</vt:lpstr>
      <vt:lpstr>PowerPoint Presentation</vt:lpstr>
      <vt:lpstr>The Governing work of inspectorates</vt:lpstr>
      <vt:lpstr>PowerPoint Presentation</vt:lpstr>
      <vt:lpstr>PowerPoint Presentation</vt:lpstr>
      <vt:lpstr>A very English Inspectorate: the “parents’ friend ?” (Major,J;1991) </vt:lpstr>
      <vt:lpstr>Changing structures : changing forms of knowledge-preserving a balance between market and public interest (Wilkinson; 2013) </vt:lpstr>
      <vt:lpstr>Summary </vt:lpstr>
      <vt:lpstr>Governing by inspection (Grek &amp; Lindgren, 2014) Forthcoming – Routledge </vt:lpstr>
    </vt:vector>
  </TitlesOfParts>
  <Company>The Open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Jacqueline Baxter  The Open University Walton Hall Milton Keynes MK7 6AA</dc:title>
  <dc:creator>J.A.Baxter</dc:creator>
  <cp:lastModifiedBy>Jacqueline Baxter</cp:lastModifiedBy>
  <cp:revision>30</cp:revision>
  <dcterms:created xsi:type="dcterms:W3CDTF">2014-03-26T12:39:08Z</dcterms:created>
  <dcterms:modified xsi:type="dcterms:W3CDTF">2014-03-27T15:27:52Z</dcterms:modified>
</cp:coreProperties>
</file>